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700" r:id="rId3"/>
    <p:sldMasterId id="2147483741" r:id="rId4"/>
  </p:sldMasterIdLst>
  <p:notesMasterIdLst>
    <p:notesMasterId r:id="rId38"/>
  </p:notesMasterIdLst>
  <p:sldIdLst>
    <p:sldId id="284" r:id="rId5"/>
    <p:sldId id="28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455" r:id="rId17"/>
    <p:sldId id="290" r:id="rId18"/>
    <p:sldId id="268" r:id="rId19"/>
    <p:sldId id="269" r:id="rId20"/>
    <p:sldId id="270" r:id="rId21"/>
    <p:sldId id="285" r:id="rId22"/>
    <p:sldId id="286" r:id="rId23"/>
    <p:sldId id="287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91" r:id="rId32"/>
    <p:sldId id="279" r:id="rId33"/>
    <p:sldId id="280" r:id="rId34"/>
    <p:sldId id="281" r:id="rId35"/>
    <p:sldId id="282" r:id="rId36"/>
    <p:sldId id="2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6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DC43A-5CF6-4093-B903-D50CE959FBF7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67EA1-0B14-4877-ABEF-CEC3678574E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5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/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Einleitungssatz:</a:t>
            </a:r>
            <a:b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Geschäftsidee von </a:t>
            </a:r>
            <a:r>
              <a:rPr lang="de-DE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AgroFish</a:t>
            </a:r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ist wie folgt.</a:t>
            </a: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zu verstehen, was </a:t>
            </a:r>
            <a:r>
              <a:rPr lang="de-DE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AgroFish</a:t>
            </a:r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macht und wo die </a:t>
            </a:r>
            <a:r>
              <a:rPr lang="de-DE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de-DE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liegen, beschreibe ich eine Situation– die ein weltweites Problem der Agrarwirtschaft betrifft.</a:t>
            </a:r>
            <a:endParaRPr lang="en-GB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-DE"/>
              <a:t>Projekt in Äthiopien vorstellen</a:t>
            </a:r>
            <a:endParaRPr/>
          </a:p>
        </p:txBody>
      </p:sp>
      <p:sp>
        <p:nvSpPr>
          <p:cNvPr id="353" name="Google Shape;3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1cbc9b1600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11cbc9b1600_0_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414B"/>
              </a:buClr>
              <a:buSzPts val="800"/>
            </a:pPr>
            <a:fld id="{00000000-1234-1234-1234-123412341234}" type="slidenum">
              <a:rPr lang="de-DE" sz="800">
                <a:solidFill>
                  <a:srgbClr val="00414B"/>
                </a:solidFill>
              </a:rPr>
              <a:pPr>
                <a:buClr>
                  <a:srgbClr val="00414B"/>
                </a:buClr>
                <a:buSzPts val="800"/>
              </a:pPr>
              <a:t>13</a:t>
            </a:fld>
            <a:endParaRPr sz="800">
              <a:solidFill>
                <a:srgbClr val="00414B"/>
              </a:solidFill>
            </a:endParaRPr>
          </a:p>
        </p:txBody>
      </p:sp>
      <p:sp>
        <p:nvSpPr>
          <p:cNvPr id="662" name="Google Shape;662;g11cbc9b1600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>
                <a:latin typeface="Calibri"/>
              </a:rPr>
              <a:t>Wie dies genau erfolgen kann, über ein Lizenzsystem, </a:t>
            </a:r>
            <a:r>
              <a:rPr lang="de-DE" dirty="0" err="1">
                <a:latin typeface="Calibri"/>
              </a:rPr>
              <a:t>Franchize</a:t>
            </a:r>
            <a:r>
              <a:rPr lang="de-DE" dirty="0">
                <a:latin typeface="Calibri"/>
              </a:rPr>
              <a:t> oder nicht so systematisiert folgt den Bedingungen vor Ort.</a:t>
            </a:r>
            <a:br>
              <a:rPr lang="de-DE" dirty="0">
                <a:latin typeface="Calibri"/>
              </a:rPr>
            </a:br>
            <a:r>
              <a:rPr lang="de-DE">
                <a:latin typeface="Calibri"/>
              </a:rPr>
              <a:t>Die üblichen Faktoren: Marktumgebung, Marke, Zulieferbeziehung/Vertriebsrechte, Bodenrechte, Naturumgebung, Umsetzer und Partner.</a:t>
            </a:r>
            <a:br>
              <a:rPr lang="de-DE">
                <a:latin typeface="Calibri"/>
              </a:rPr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61420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1cbc9b1600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11cbc9b1600_0_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414B"/>
              </a:buClr>
              <a:buSzPts val="800"/>
            </a:pPr>
            <a:fld id="{00000000-1234-1234-1234-123412341234}" type="slidenum">
              <a:rPr lang="de-DE" sz="800">
                <a:solidFill>
                  <a:srgbClr val="00414B"/>
                </a:solidFill>
              </a:rPr>
              <a:pPr>
                <a:buClr>
                  <a:srgbClr val="00414B"/>
                </a:buClr>
                <a:buSzPts val="800"/>
              </a:pPr>
              <a:t>14</a:t>
            </a:fld>
            <a:endParaRPr sz="800">
              <a:solidFill>
                <a:srgbClr val="00414B"/>
              </a:solidFill>
            </a:endParaRPr>
          </a:p>
        </p:txBody>
      </p:sp>
      <p:sp>
        <p:nvSpPr>
          <p:cNvPr id="662" name="Google Shape;662;g11cbc9b1600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>
                <a:latin typeface="Calibri"/>
              </a:rPr>
              <a:t>Wie dies genau erfolgen kann, über ein Lizenzsystem, </a:t>
            </a:r>
            <a:r>
              <a:rPr lang="de-DE" dirty="0" err="1">
                <a:latin typeface="Calibri"/>
              </a:rPr>
              <a:t>Franchize</a:t>
            </a:r>
            <a:r>
              <a:rPr lang="de-DE" dirty="0">
                <a:latin typeface="Calibri"/>
              </a:rPr>
              <a:t> oder nicht so systematisiert folgt den Bedingungen vor Ort.</a:t>
            </a:r>
            <a:br>
              <a:rPr lang="de-DE" dirty="0">
                <a:latin typeface="Calibri"/>
              </a:rPr>
            </a:br>
            <a:r>
              <a:rPr lang="de-DE">
                <a:latin typeface="Calibri"/>
              </a:rPr>
              <a:t>Die üblichen Faktoren: Marktumgebung, Marke, Zulieferbeziehung/Vertriebsrechte, Bodenrechte, Naturumgebung, Umsetzer und Partner.</a:t>
            </a:r>
            <a:br>
              <a:rPr lang="de-DE">
                <a:latin typeface="Calibri"/>
              </a:rPr>
            </a:b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2f871f348a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1" name="Google Shape;751;g12f871f348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2f871f348a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1" name="Google Shape;751;g12f871f348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cbc9b160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11cbc9b1600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4B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de-DE" sz="800" b="0" i="0" u="none" strike="noStrike" kern="0" cap="none" spc="0" normalizeH="0" baseline="0" noProof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14B"/>
                </a:buClr>
                <a:buSzPts val="800"/>
                <a:buFont typeface="Arial"/>
                <a:buNone/>
                <a:tabLst/>
                <a:defRPr/>
              </a:pPr>
              <a:t>28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11cbc9b160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de-DE"/>
              <a:t>Äthiopien hat eine der fruchtbarsten Böden der Welt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>
  <p:cSld name="Agenda / Content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11520488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  <a:defRPr sz="3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/>
          <p:nvPr/>
        </p:nvSpPr>
        <p:spPr>
          <a:xfrm>
            <a:off x="5703746" y="5474076"/>
            <a:ext cx="784510" cy="211746"/>
          </a:xfrm>
          <a:custGeom>
            <a:avLst/>
            <a:gdLst/>
            <a:ahLst/>
            <a:cxnLst/>
            <a:rect l="l" t="t" r="r" b="b"/>
            <a:pathLst>
              <a:path w="784510" h="211746" extrusionOk="0">
                <a:moveTo>
                  <a:pt x="757833" y="104143"/>
                </a:moveTo>
                <a:cubicBezTo>
                  <a:pt x="750541" y="107120"/>
                  <a:pt x="739602" y="109650"/>
                  <a:pt x="725017" y="111733"/>
                </a:cubicBezTo>
                <a:cubicBezTo>
                  <a:pt x="716757" y="112924"/>
                  <a:pt x="710915" y="114263"/>
                  <a:pt x="707492" y="115752"/>
                </a:cubicBezTo>
                <a:cubicBezTo>
                  <a:pt x="704069" y="117240"/>
                  <a:pt x="701427" y="119416"/>
                  <a:pt x="699567" y="122281"/>
                </a:cubicBezTo>
                <a:cubicBezTo>
                  <a:pt x="697707" y="125146"/>
                  <a:pt x="696776" y="128328"/>
                  <a:pt x="696776" y="131825"/>
                </a:cubicBezTo>
                <a:cubicBezTo>
                  <a:pt x="696776" y="137183"/>
                  <a:pt x="698804" y="141648"/>
                  <a:pt x="702860" y="145220"/>
                </a:cubicBezTo>
                <a:cubicBezTo>
                  <a:pt x="706915" y="148791"/>
                  <a:pt x="712850" y="150577"/>
                  <a:pt x="720663" y="150577"/>
                </a:cubicBezTo>
                <a:cubicBezTo>
                  <a:pt x="728402" y="150577"/>
                  <a:pt x="735286" y="148884"/>
                  <a:pt x="741313" y="145499"/>
                </a:cubicBezTo>
                <a:cubicBezTo>
                  <a:pt x="747341" y="142113"/>
                  <a:pt x="751768" y="137480"/>
                  <a:pt x="754596" y="131602"/>
                </a:cubicBezTo>
                <a:cubicBezTo>
                  <a:pt x="756754" y="127063"/>
                  <a:pt x="757833" y="120365"/>
                  <a:pt x="757833" y="111510"/>
                </a:cubicBezTo>
                <a:close/>
                <a:moveTo>
                  <a:pt x="593564" y="59048"/>
                </a:moveTo>
                <a:cubicBezTo>
                  <a:pt x="584634" y="59048"/>
                  <a:pt x="577174" y="62694"/>
                  <a:pt x="571184" y="69987"/>
                </a:cubicBezTo>
                <a:cubicBezTo>
                  <a:pt x="565194" y="77280"/>
                  <a:pt x="562199" y="88776"/>
                  <a:pt x="562199" y="104478"/>
                </a:cubicBezTo>
                <a:cubicBezTo>
                  <a:pt x="562199" y="119658"/>
                  <a:pt x="565398" y="131006"/>
                  <a:pt x="571798" y="138522"/>
                </a:cubicBezTo>
                <a:cubicBezTo>
                  <a:pt x="578198" y="146038"/>
                  <a:pt x="585751" y="149796"/>
                  <a:pt x="594457" y="149796"/>
                </a:cubicBezTo>
                <a:cubicBezTo>
                  <a:pt x="603238" y="149796"/>
                  <a:pt x="610698" y="146206"/>
                  <a:pt x="616837" y="139025"/>
                </a:cubicBezTo>
                <a:cubicBezTo>
                  <a:pt x="622976" y="131844"/>
                  <a:pt x="626046" y="120886"/>
                  <a:pt x="626046" y="106152"/>
                </a:cubicBezTo>
                <a:cubicBezTo>
                  <a:pt x="626046" y="89930"/>
                  <a:pt x="622920" y="78024"/>
                  <a:pt x="616670" y="70433"/>
                </a:cubicBezTo>
                <a:cubicBezTo>
                  <a:pt x="610419" y="62843"/>
                  <a:pt x="602717" y="59048"/>
                  <a:pt x="593564" y="59048"/>
                </a:cubicBezTo>
                <a:close/>
                <a:moveTo>
                  <a:pt x="203374" y="59048"/>
                </a:moveTo>
                <a:cubicBezTo>
                  <a:pt x="194444" y="59048"/>
                  <a:pt x="186854" y="62676"/>
                  <a:pt x="180603" y="69931"/>
                </a:cubicBezTo>
                <a:cubicBezTo>
                  <a:pt x="174352" y="77186"/>
                  <a:pt x="171227" y="87958"/>
                  <a:pt x="171227" y="102245"/>
                </a:cubicBezTo>
                <a:cubicBezTo>
                  <a:pt x="171227" y="117798"/>
                  <a:pt x="174315" y="129146"/>
                  <a:pt x="180492" y="136290"/>
                </a:cubicBezTo>
                <a:cubicBezTo>
                  <a:pt x="186668" y="143434"/>
                  <a:pt x="194407" y="147005"/>
                  <a:pt x="203709" y="147005"/>
                </a:cubicBezTo>
                <a:cubicBezTo>
                  <a:pt x="212936" y="147005"/>
                  <a:pt x="220675" y="143452"/>
                  <a:pt x="226926" y="136346"/>
                </a:cubicBezTo>
                <a:cubicBezTo>
                  <a:pt x="233177" y="129239"/>
                  <a:pt x="236302" y="118096"/>
                  <a:pt x="236302" y="102915"/>
                </a:cubicBezTo>
                <a:cubicBezTo>
                  <a:pt x="236302" y="88404"/>
                  <a:pt x="233084" y="77466"/>
                  <a:pt x="226647" y="70099"/>
                </a:cubicBezTo>
                <a:cubicBezTo>
                  <a:pt x="220210" y="62732"/>
                  <a:pt x="212452" y="59048"/>
                  <a:pt x="203374" y="59048"/>
                </a:cubicBezTo>
                <a:close/>
                <a:moveTo>
                  <a:pt x="340519" y="58936"/>
                </a:moveTo>
                <a:cubicBezTo>
                  <a:pt x="331292" y="58936"/>
                  <a:pt x="323534" y="62025"/>
                  <a:pt x="317246" y="68201"/>
                </a:cubicBezTo>
                <a:cubicBezTo>
                  <a:pt x="310958" y="74377"/>
                  <a:pt x="307479" y="82637"/>
                  <a:pt x="306809" y="92981"/>
                </a:cubicBezTo>
                <a:lnTo>
                  <a:pt x="373001" y="92981"/>
                </a:lnTo>
                <a:cubicBezTo>
                  <a:pt x="372108" y="83009"/>
                  <a:pt x="369578" y="75531"/>
                  <a:pt x="365411" y="70545"/>
                </a:cubicBezTo>
                <a:cubicBezTo>
                  <a:pt x="359011" y="62806"/>
                  <a:pt x="350714" y="58936"/>
                  <a:pt x="340519" y="58936"/>
                </a:cubicBezTo>
                <a:close/>
                <a:moveTo>
                  <a:pt x="732272" y="42417"/>
                </a:moveTo>
                <a:cubicBezTo>
                  <a:pt x="742392" y="42417"/>
                  <a:pt x="750615" y="43607"/>
                  <a:pt x="756940" y="45988"/>
                </a:cubicBezTo>
                <a:cubicBezTo>
                  <a:pt x="763265" y="48370"/>
                  <a:pt x="767916" y="51365"/>
                  <a:pt x="770893" y="54974"/>
                </a:cubicBezTo>
                <a:cubicBezTo>
                  <a:pt x="773869" y="58583"/>
                  <a:pt x="775953" y="63141"/>
                  <a:pt x="777143" y="68647"/>
                </a:cubicBezTo>
                <a:cubicBezTo>
                  <a:pt x="777813" y="72071"/>
                  <a:pt x="778148" y="78247"/>
                  <a:pt x="778148" y="87177"/>
                </a:cubicBezTo>
                <a:lnTo>
                  <a:pt x="778148" y="113966"/>
                </a:lnTo>
                <a:cubicBezTo>
                  <a:pt x="778148" y="132644"/>
                  <a:pt x="778576" y="144457"/>
                  <a:pt x="779432" y="149405"/>
                </a:cubicBezTo>
                <a:cubicBezTo>
                  <a:pt x="780287" y="154354"/>
                  <a:pt x="781980" y="159098"/>
                  <a:pt x="784510" y="163637"/>
                </a:cubicBezTo>
                <a:lnTo>
                  <a:pt x="763526" y="163637"/>
                </a:lnTo>
                <a:cubicBezTo>
                  <a:pt x="761442" y="159470"/>
                  <a:pt x="760103" y="154596"/>
                  <a:pt x="759507" y="149015"/>
                </a:cubicBezTo>
                <a:cubicBezTo>
                  <a:pt x="752066" y="155340"/>
                  <a:pt x="744904" y="159805"/>
                  <a:pt x="738020" y="162409"/>
                </a:cubicBezTo>
                <a:cubicBezTo>
                  <a:pt x="731137" y="165014"/>
                  <a:pt x="723751" y="166316"/>
                  <a:pt x="715864" y="166316"/>
                </a:cubicBezTo>
                <a:cubicBezTo>
                  <a:pt x="702841" y="166316"/>
                  <a:pt x="692832" y="163135"/>
                  <a:pt x="685838" y="156772"/>
                </a:cubicBezTo>
                <a:cubicBezTo>
                  <a:pt x="678843" y="150410"/>
                  <a:pt x="675345" y="142280"/>
                  <a:pt x="675345" y="132383"/>
                </a:cubicBezTo>
                <a:cubicBezTo>
                  <a:pt x="675345" y="126579"/>
                  <a:pt x="676666" y="121277"/>
                  <a:pt x="679308" y="116477"/>
                </a:cubicBezTo>
                <a:cubicBezTo>
                  <a:pt x="681949" y="111677"/>
                  <a:pt x="685410" y="107826"/>
                  <a:pt x="689688" y="104924"/>
                </a:cubicBezTo>
                <a:cubicBezTo>
                  <a:pt x="693967" y="102022"/>
                  <a:pt x="698786" y="99827"/>
                  <a:pt x="704143" y="98339"/>
                </a:cubicBezTo>
                <a:cubicBezTo>
                  <a:pt x="708087" y="97297"/>
                  <a:pt x="714040" y="96292"/>
                  <a:pt x="722003" y="95325"/>
                </a:cubicBezTo>
                <a:cubicBezTo>
                  <a:pt x="738225" y="93390"/>
                  <a:pt x="750168" y="91083"/>
                  <a:pt x="757833" y="88404"/>
                </a:cubicBezTo>
                <a:cubicBezTo>
                  <a:pt x="757908" y="85651"/>
                  <a:pt x="757945" y="83902"/>
                  <a:pt x="757945" y="83158"/>
                </a:cubicBezTo>
                <a:cubicBezTo>
                  <a:pt x="757945" y="74973"/>
                  <a:pt x="756047" y="69206"/>
                  <a:pt x="752252" y="65857"/>
                </a:cubicBezTo>
                <a:cubicBezTo>
                  <a:pt x="747117" y="61318"/>
                  <a:pt x="739490" y="59048"/>
                  <a:pt x="729370" y="59048"/>
                </a:cubicBezTo>
                <a:cubicBezTo>
                  <a:pt x="719919" y="59048"/>
                  <a:pt x="712943" y="60704"/>
                  <a:pt x="708441" y="64015"/>
                </a:cubicBezTo>
                <a:cubicBezTo>
                  <a:pt x="703939" y="67327"/>
                  <a:pt x="700609" y="73187"/>
                  <a:pt x="698451" y="81596"/>
                </a:cubicBezTo>
                <a:lnTo>
                  <a:pt x="678805" y="78917"/>
                </a:lnTo>
                <a:cubicBezTo>
                  <a:pt x="680591" y="70508"/>
                  <a:pt x="683531" y="63718"/>
                  <a:pt x="687623" y="58546"/>
                </a:cubicBezTo>
                <a:cubicBezTo>
                  <a:pt x="691716" y="53374"/>
                  <a:pt x="697632" y="49393"/>
                  <a:pt x="705371" y="46602"/>
                </a:cubicBezTo>
                <a:cubicBezTo>
                  <a:pt x="713110" y="43812"/>
                  <a:pt x="722077" y="42417"/>
                  <a:pt x="732272" y="42417"/>
                </a:cubicBezTo>
                <a:close/>
                <a:moveTo>
                  <a:pt x="471265" y="42417"/>
                </a:moveTo>
                <a:cubicBezTo>
                  <a:pt x="478408" y="42417"/>
                  <a:pt x="484975" y="43700"/>
                  <a:pt x="490966" y="46267"/>
                </a:cubicBezTo>
                <a:cubicBezTo>
                  <a:pt x="496956" y="48835"/>
                  <a:pt x="501439" y="52202"/>
                  <a:pt x="504416" y="56369"/>
                </a:cubicBezTo>
                <a:cubicBezTo>
                  <a:pt x="507393" y="60536"/>
                  <a:pt x="509476" y="65485"/>
                  <a:pt x="510667" y="71215"/>
                </a:cubicBezTo>
                <a:cubicBezTo>
                  <a:pt x="511411" y="74935"/>
                  <a:pt x="511783" y="81447"/>
                  <a:pt x="511783" y="90748"/>
                </a:cubicBezTo>
                <a:lnTo>
                  <a:pt x="511783" y="163637"/>
                </a:lnTo>
                <a:lnTo>
                  <a:pt x="491691" y="163637"/>
                </a:lnTo>
                <a:lnTo>
                  <a:pt x="491691" y="91530"/>
                </a:lnTo>
                <a:cubicBezTo>
                  <a:pt x="491691" y="83344"/>
                  <a:pt x="490910" y="77224"/>
                  <a:pt x="489347" y="73168"/>
                </a:cubicBezTo>
                <a:cubicBezTo>
                  <a:pt x="487784" y="69113"/>
                  <a:pt x="485013" y="65876"/>
                  <a:pt x="481031" y="63457"/>
                </a:cubicBezTo>
                <a:cubicBezTo>
                  <a:pt x="477050" y="61039"/>
                  <a:pt x="472381" y="59829"/>
                  <a:pt x="467023" y="59829"/>
                </a:cubicBezTo>
                <a:cubicBezTo>
                  <a:pt x="458465" y="59829"/>
                  <a:pt x="451080" y="62546"/>
                  <a:pt x="444866" y="67978"/>
                </a:cubicBezTo>
                <a:cubicBezTo>
                  <a:pt x="438653" y="73410"/>
                  <a:pt x="435546" y="83716"/>
                  <a:pt x="435546" y="98897"/>
                </a:cubicBezTo>
                <a:lnTo>
                  <a:pt x="435546" y="163637"/>
                </a:lnTo>
                <a:lnTo>
                  <a:pt x="415454" y="163637"/>
                </a:lnTo>
                <a:lnTo>
                  <a:pt x="415454" y="45095"/>
                </a:lnTo>
                <a:lnTo>
                  <a:pt x="433537" y="45095"/>
                </a:lnTo>
                <a:lnTo>
                  <a:pt x="433537" y="61950"/>
                </a:lnTo>
                <a:cubicBezTo>
                  <a:pt x="442243" y="48928"/>
                  <a:pt x="454819" y="42417"/>
                  <a:pt x="471265" y="42417"/>
                </a:cubicBezTo>
                <a:close/>
                <a:moveTo>
                  <a:pt x="340296" y="42417"/>
                </a:moveTo>
                <a:cubicBezTo>
                  <a:pt x="356146" y="42417"/>
                  <a:pt x="369094" y="47812"/>
                  <a:pt x="379140" y="58602"/>
                </a:cubicBezTo>
                <a:cubicBezTo>
                  <a:pt x="389186" y="69392"/>
                  <a:pt x="394209" y="84572"/>
                  <a:pt x="394209" y="104143"/>
                </a:cubicBezTo>
                <a:cubicBezTo>
                  <a:pt x="394209" y="105334"/>
                  <a:pt x="394172" y="107120"/>
                  <a:pt x="394097" y="109501"/>
                </a:cubicBezTo>
                <a:lnTo>
                  <a:pt x="305693" y="109501"/>
                </a:lnTo>
                <a:cubicBezTo>
                  <a:pt x="306437" y="122523"/>
                  <a:pt x="310121" y="132495"/>
                  <a:pt x="316744" y="139415"/>
                </a:cubicBezTo>
                <a:cubicBezTo>
                  <a:pt x="323367" y="146336"/>
                  <a:pt x="331627" y="149796"/>
                  <a:pt x="341524" y="149796"/>
                </a:cubicBezTo>
                <a:cubicBezTo>
                  <a:pt x="348891" y="149796"/>
                  <a:pt x="355179" y="147861"/>
                  <a:pt x="360388" y="143992"/>
                </a:cubicBezTo>
                <a:cubicBezTo>
                  <a:pt x="365597" y="140122"/>
                  <a:pt x="369727" y="133946"/>
                  <a:pt x="372778" y="125463"/>
                </a:cubicBezTo>
                <a:lnTo>
                  <a:pt x="393539" y="128030"/>
                </a:lnTo>
                <a:cubicBezTo>
                  <a:pt x="390265" y="140159"/>
                  <a:pt x="384200" y="149573"/>
                  <a:pt x="375345" y="156270"/>
                </a:cubicBezTo>
                <a:cubicBezTo>
                  <a:pt x="366490" y="162967"/>
                  <a:pt x="355179" y="166316"/>
                  <a:pt x="341412" y="166316"/>
                </a:cubicBezTo>
                <a:cubicBezTo>
                  <a:pt x="324074" y="166316"/>
                  <a:pt x="310326" y="160977"/>
                  <a:pt x="300168" y="150298"/>
                </a:cubicBezTo>
                <a:cubicBezTo>
                  <a:pt x="290011" y="139620"/>
                  <a:pt x="284932" y="124644"/>
                  <a:pt x="284932" y="105371"/>
                </a:cubicBezTo>
                <a:cubicBezTo>
                  <a:pt x="284932" y="85428"/>
                  <a:pt x="290066" y="69950"/>
                  <a:pt x="300335" y="58936"/>
                </a:cubicBezTo>
                <a:cubicBezTo>
                  <a:pt x="310605" y="47923"/>
                  <a:pt x="323925" y="42417"/>
                  <a:pt x="340296" y="42417"/>
                </a:cubicBezTo>
                <a:close/>
                <a:moveTo>
                  <a:pt x="201923" y="42417"/>
                </a:moveTo>
                <a:cubicBezTo>
                  <a:pt x="215913" y="42417"/>
                  <a:pt x="227447" y="48072"/>
                  <a:pt x="236525" y="59383"/>
                </a:cubicBezTo>
                <a:lnTo>
                  <a:pt x="236525" y="45095"/>
                </a:lnTo>
                <a:lnTo>
                  <a:pt x="255054" y="45095"/>
                </a:lnTo>
                <a:lnTo>
                  <a:pt x="255054" y="147564"/>
                </a:lnTo>
                <a:cubicBezTo>
                  <a:pt x="255054" y="166018"/>
                  <a:pt x="253176" y="179097"/>
                  <a:pt x="249418" y="186798"/>
                </a:cubicBezTo>
                <a:cubicBezTo>
                  <a:pt x="245660" y="194500"/>
                  <a:pt x="239707" y="200584"/>
                  <a:pt x="231558" y="205048"/>
                </a:cubicBezTo>
                <a:cubicBezTo>
                  <a:pt x="223410" y="209513"/>
                  <a:pt x="213383" y="211746"/>
                  <a:pt x="201476" y="211746"/>
                </a:cubicBezTo>
                <a:cubicBezTo>
                  <a:pt x="187338" y="211746"/>
                  <a:pt x="175915" y="208565"/>
                  <a:pt x="167209" y="202202"/>
                </a:cubicBezTo>
                <a:cubicBezTo>
                  <a:pt x="158502" y="195840"/>
                  <a:pt x="154298" y="186259"/>
                  <a:pt x="154596" y="173460"/>
                </a:cubicBezTo>
                <a:lnTo>
                  <a:pt x="174129" y="176362"/>
                </a:lnTo>
                <a:cubicBezTo>
                  <a:pt x="174948" y="182389"/>
                  <a:pt x="177217" y="186780"/>
                  <a:pt x="180938" y="189533"/>
                </a:cubicBezTo>
                <a:cubicBezTo>
                  <a:pt x="185924" y="193254"/>
                  <a:pt x="192733" y="195114"/>
                  <a:pt x="201365" y="195114"/>
                </a:cubicBezTo>
                <a:cubicBezTo>
                  <a:pt x="210667" y="195114"/>
                  <a:pt x="217847" y="193254"/>
                  <a:pt x="222908" y="189533"/>
                </a:cubicBezTo>
                <a:cubicBezTo>
                  <a:pt x="227968" y="185812"/>
                  <a:pt x="231391" y="180603"/>
                  <a:pt x="233177" y="173906"/>
                </a:cubicBezTo>
                <a:cubicBezTo>
                  <a:pt x="234219" y="169813"/>
                  <a:pt x="234702" y="161219"/>
                  <a:pt x="234628" y="148122"/>
                </a:cubicBezTo>
                <a:cubicBezTo>
                  <a:pt x="225847" y="158465"/>
                  <a:pt x="214908" y="163637"/>
                  <a:pt x="201811" y="163637"/>
                </a:cubicBezTo>
                <a:cubicBezTo>
                  <a:pt x="185515" y="163637"/>
                  <a:pt x="172901" y="157758"/>
                  <a:pt x="163972" y="146001"/>
                </a:cubicBezTo>
                <a:cubicBezTo>
                  <a:pt x="155042" y="134243"/>
                  <a:pt x="150577" y="120142"/>
                  <a:pt x="150577" y="103696"/>
                </a:cubicBezTo>
                <a:cubicBezTo>
                  <a:pt x="150577" y="92386"/>
                  <a:pt x="152624" y="81949"/>
                  <a:pt x="156716" y="72387"/>
                </a:cubicBezTo>
                <a:cubicBezTo>
                  <a:pt x="160809" y="62825"/>
                  <a:pt x="166744" y="55439"/>
                  <a:pt x="174520" y="50230"/>
                </a:cubicBezTo>
                <a:cubicBezTo>
                  <a:pt x="182296" y="45021"/>
                  <a:pt x="191430" y="42417"/>
                  <a:pt x="201923" y="42417"/>
                </a:cubicBezTo>
                <a:close/>
                <a:moveTo>
                  <a:pt x="74005" y="17190"/>
                </a:moveTo>
                <a:cubicBezTo>
                  <a:pt x="71921" y="27683"/>
                  <a:pt x="68982" y="38100"/>
                  <a:pt x="65187" y="48444"/>
                </a:cubicBezTo>
                <a:lnTo>
                  <a:pt x="47216" y="96441"/>
                </a:lnTo>
                <a:lnTo>
                  <a:pt x="102692" y="96441"/>
                </a:lnTo>
                <a:lnTo>
                  <a:pt x="85614" y="51123"/>
                </a:lnTo>
                <a:cubicBezTo>
                  <a:pt x="80405" y="37356"/>
                  <a:pt x="76535" y="26045"/>
                  <a:pt x="74005" y="17190"/>
                </a:cubicBezTo>
                <a:close/>
                <a:moveTo>
                  <a:pt x="624371" y="0"/>
                </a:moveTo>
                <a:lnTo>
                  <a:pt x="644352" y="0"/>
                </a:lnTo>
                <a:lnTo>
                  <a:pt x="644352" y="163637"/>
                </a:lnTo>
                <a:lnTo>
                  <a:pt x="625711" y="163637"/>
                </a:lnTo>
                <a:lnTo>
                  <a:pt x="625711" y="148680"/>
                </a:lnTo>
                <a:cubicBezTo>
                  <a:pt x="618195" y="160437"/>
                  <a:pt x="607145" y="166316"/>
                  <a:pt x="592559" y="166316"/>
                </a:cubicBezTo>
                <a:cubicBezTo>
                  <a:pt x="583109" y="166316"/>
                  <a:pt x="574421" y="163711"/>
                  <a:pt x="566496" y="158502"/>
                </a:cubicBezTo>
                <a:cubicBezTo>
                  <a:pt x="558571" y="153293"/>
                  <a:pt x="552432" y="146019"/>
                  <a:pt x="548078" y="136681"/>
                </a:cubicBezTo>
                <a:cubicBezTo>
                  <a:pt x="543725" y="127342"/>
                  <a:pt x="541549" y="116607"/>
                  <a:pt x="541549" y="104478"/>
                </a:cubicBezTo>
                <a:cubicBezTo>
                  <a:pt x="541549" y="92646"/>
                  <a:pt x="543521" y="81912"/>
                  <a:pt x="547465" y="72275"/>
                </a:cubicBezTo>
                <a:cubicBezTo>
                  <a:pt x="551409" y="62639"/>
                  <a:pt x="557324" y="55253"/>
                  <a:pt x="565212" y="50118"/>
                </a:cubicBezTo>
                <a:cubicBezTo>
                  <a:pt x="573100" y="44984"/>
                  <a:pt x="581918" y="42417"/>
                  <a:pt x="591667" y="42417"/>
                </a:cubicBezTo>
                <a:cubicBezTo>
                  <a:pt x="598810" y="42417"/>
                  <a:pt x="605173" y="43923"/>
                  <a:pt x="610754" y="46937"/>
                </a:cubicBezTo>
                <a:cubicBezTo>
                  <a:pt x="616335" y="49951"/>
                  <a:pt x="620874" y="53876"/>
                  <a:pt x="624371" y="58713"/>
                </a:cubicBezTo>
                <a:close/>
                <a:moveTo>
                  <a:pt x="62843" y="0"/>
                </a:moveTo>
                <a:lnTo>
                  <a:pt x="86172" y="0"/>
                </a:lnTo>
                <a:lnTo>
                  <a:pt x="153144" y="163637"/>
                </a:lnTo>
                <a:lnTo>
                  <a:pt x="128476" y="163637"/>
                </a:lnTo>
                <a:lnTo>
                  <a:pt x="109389" y="114077"/>
                </a:lnTo>
                <a:lnTo>
                  <a:pt x="40965" y="114077"/>
                </a:lnTo>
                <a:lnTo>
                  <a:pt x="22994" y="163637"/>
                </a:lnTo>
                <a:lnTo>
                  <a:pt x="0" y="1636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1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54" name="Google Shape;54;p2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55" name="Google Shape;55;p2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M">
  <p:cSld name="Text + Picture M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>
            <a:spLocks noGrp="1"/>
          </p:cNvSpPr>
          <p:nvPr>
            <p:ph type="pic" idx="2"/>
          </p:nvPr>
        </p:nvSpPr>
        <p:spPr>
          <a:xfrm>
            <a:off x="6167438" y="0"/>
            <a:ext cx="6024562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3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336550" y="1"/>
            <a:ext cx="5688012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125" name="Google Shape;125;p30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2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91879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Fullsize">
  <p:cSld name="Text + Picture Fullsiz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9" name="Google Shape;129;p31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79512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2 x Picture">
  <p:cSld name="Text + 2 x Pictur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40" name="Google Shape;140;p32"/>
          <p:cNvSpPr>
            <a:spLocks noGrp="1"/>
          </p:cNvSpPr>
          <p:nvPr>
            <p:ph type="pic" idx="2"/>
          </p:nvPr>
        </p:nvSpPr>
        <p:spPr>
          <a:xfrm>
            <a:off x="6167438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2"/>
          <p:cNvSpPr>
            <a:spLocks noGrp="1"/>
          </p:cNvSpPr>
          <p:nvPr>
            <p:ph type="pic" idx="3"/>
          </p:nvPr>
        </p:nvSpPr>
        <p:spPr>
          <a:xfrm>
            <a:off x="9083674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649636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3 x Picture">
  <p:cSld name="Text + 3 x Pictur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48" name="Google Shape;148;p33"/>
          <p:cNvSpPr>
            <a:spLocks noGrp="1"/>
          </p:cNvSpPr>
          <p:nvPr>
            <p:ph type="pic" idx="2"/>
          </p:nvPr>
        </p:nvSpPr>
        <p:spPr>
          <a:xfrm>
            <a:off x="3251201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3"/>
          <p:cNvSpPr>
            <a:spLocks noGrp="1"/>
          </p:cNvSpPr>
          <p:nvPr>
            <p:ph type="pic" idx="3"/>
          </p:nvPr>
        </p:nvSpPr>
        <p:spPr>
          <a:xfrm>
            <a:off x="6167438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3"/>
          <p:cNvSpPr>
            <a:spLocks noGrp="1"/>
          </p:cNvSpPr>
          <p:nvPr>
            <p:ph type="pic" idx="4"/>
          </p:nvPr>
        </p:nvSpPr>
        <p:spPr>
          <a:xfrm>
            <a:off x="9083675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3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2770188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566538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57" name="Google Shape;157;p34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1518899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8574116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Picture">
  <p:cSld name="2 x Pictur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63" name="Google Shape;163;p35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5"/>
          <p:cNvSpPr>
            <a:spLocks noGrp="1"/>
          </p:cNvSpPr>
          <p:nvPr>
            <p:ph type="pic" idx="3"/>
          </p:nvPr>
        </p:nvSpPr>
        <p:spPr>
          <a:xfrm>
            <a:off x="6167437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911304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Picture">
  <p:cSld name="3 x Pictur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70" name="Google Shape;170;p36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6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6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99772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Picture">
  <p:cSld name="4 x Pictur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78" name="Google Shape;178;p37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7"/>
          <p:cNvSpPr>
            <a:spLocks noGrp="1"/>
          </p:cNvSpPr>
          <p:nvPr>
            <p:ph type="pic" idx="3"/>
          </p:nvPr>
        </p:nvSpPr>
        <p:spPr>
          <a:xfrm>
            <a:off x="325140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7"/>
          <p:cNvSpPr>
            <a:spLocks noGrp="1"/>
          </p:cNvSpPr>
          <p:nvPr>
            <p:ph type="pic" idx="4"/>
          </p:nvPr>
        </p:nvSpPr>
        <p:spPr>
          <a:xfrm>
            <a:off x="616743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7"/>
          <p:cNvSpPr>
            <a:spLocks noGrp="1"/>
          </p:cNvSpPr>
          <p:nvPr>
            <p:ph type="pic" idx="5"/>
          </p:nvPr>
        </p:nvSpPr>
        <p:spPr>
          <a:xfrm>
            <a:off x="9082568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41224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x Picture Collage">
  <p:cSld name="5 x Picture Coll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87" name="Google Shape;187;p38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8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8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8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38"/>
          <p:cNvSpPr>
            <a:spLocks noGrp="1"/>
          </p:cNvSpPr>
          <p:nvPr>
            <p:ph type="pic" idx="6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837735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Picture">
  <p:cSld name="6 x Pictur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97" name="Google Shape;197;p39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9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39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9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9"/>
          <p:cNvSpPr>
            <a:spLocks noGrp="1"/>
          </p:cNvSpPr>
          <p:nvPr>
            <p:ph type="pic" idx="6"/>
          </p:nvPr>
        </p:nvSpPr>
        <p:spPr>
          <a:xfrm>
            <a:off x="4224338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9"/>
          <p:cNvSpPr>
            <a:spLocks noGrp="1"/>
          </p:cNvSpPr>
          <p:nvPr>
            <p:ph type="pic" idx="7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665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">
  <p:cSld name="Divider">
    <p:bg>
      <p:bgPr>
        <a:solidFill>
          <a:schemeClr val="accen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2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2"/>
          <p:cNvSpPr/>
          <p:nvPr/>
        </p:nvSpPr>
        <p:spPr>
          <a:xfrm>
            <a:off x="11522271" y="260351"/>
            <a:ext cx="332854" cy="288924"/>
          </a:xfrm>
          <a:custGeom>
            <a:avLst/>
            <a:gdLst/>
            <a:ahLst/>
            <a:cxnLst/>
            <a:rect l="l" t="t" r="r" b="b"/>
            <a:pathLst>
              <a:path w="290316" h="252000" extrusionOk="0">
                <a:moveTo>
                  <a:pt x="22842" y="173895"/>
                </a:moveTo>
                <a:cubicBezTo>
                  <a:pt x="25911" y="175211"/>
                  <a:pt x="29857" y="176528"/>
                  <a:pt x="33802" y="177405"/>
                </a:cubicBezTo>
                <a:cubicBezTo>
                  <a:pt x="39063" y="178722"/>
                  <a:pt x="50024" y="181354"/>
                  <a:pt x="53093" y="181793"/>
                </a:cubicBezTo>
                <a:cubicBezTo>
                  <a:pt x="63176" y="183548"/>
                  <a:pt x="72383" y="183548"/>
                  <a:pt x="78082" y="183548"/>
                </a:cubicBezTo>
                <a:cubicBezTo>
                  <a:pt x="78082" y="183548"/>
                  <a:pt x="78082" y="183548"/>
                  <a:pt x="145159" y="183548"/>
                </a:cubicBezTo>
                <a:cubicBezTo>
                  <a:pt x="145159" y="183548"/>
                  <a:pt x="145159" y="183548"/>
                  <a:pt x="212237" y="183548"/>
                </a:cubicBezTo>
                <a:cubicBezTo>
                  <a:pt x="214867" y="183548"/>
                  <a:pt x="218374" y="183548"/>
                  <a:pt x="222759" y="183548"/>
                </a:cubicBezTo>
                <a:cubicBezTo>
                  <a:pt x="224512" y="188814"/>
                  <a:pt x="227581" y="197151"/>
                  <a:pt x="227581" y="197590"/>
                </a:cubicBezTo>
                <a:cubicBezTo>
                  <a:pt x="231527" y="208121"/>
                  <a:pt x="232842" y="218213"/>
                  <a:pt x="231965" y="227428"/>
                </a:cubicBezTo>
                <a:cubicBezTo>
                  <a:pt x="230650" y="236204"/>
                  <a:pt x="227581" y="242347"/>
                  <a:pt x="225827" y="246296"/>
                </a:cubicBezTo>
                <a:lnTo>
                  <a:pt x="222320" y="252000"/>
                </a:lnTo>
                <a:cubicBezTo>
                  <a:pt x="222320" y="252000"/>
                  <a:pt x="222320" y="252000"/>
                  <a:pt x="145159" y="252000"/>
                </a:cubicBezTo>
                <a:cubicBezTo>
                  <a:pt x="145159" y="252000"/>
                  <a:pt x="145159" y="252000"/>
                  <a:pt x="67999" y="252000"/>
                </a:cubicBezTo>
                <a:cubicBezTo>
                  <a:pt x="67999" y="252000"/>
                  <a:pt x="67999" y="252000"/>
                  <a:pt x="22842" y="173895"/>
                </a:cubicBezTo>
                <a:close/>
                <a:moveTo>
                  <a:pt x="206598" y="0"/>
                </a:moveTo>
                <a:cubicBezTo>
                  <a:pt x="206598" y="0"/>
                  <a:pt x="206598" y="0"/>
                  <a:pt x="213173" y="0"/>
                </a:cubicBezTo>
                <a:cubicBezTo>
                  <a:pt x="213173" y="0"/>
                  <a:pt x="213173" y="0"/>
                  <a:pt x="290316" y="133888"/>
                </a:cubicBezTo>
                <a:cubicBezTo>
                  <a:pt x="290316" y="133888"/>
                  <a:pt x="290316" y="133888"/>
                  <a:pt x="245608" y="212026"/>
                </a:cubicBezTo>
                <a:cubicBezTo>
                  <a:pt x="244731" y="208514"/>
                  <a:pt x="244293" y="204563"/>
                  <a:pt x="243416" y="200613"/>
                </a:cubicBezTo>
                <a:cubicBezTo>
                  <a:pt x="241663" y="195345"/>
                  <a:pt x="238157" y="184370"/>
                  <a:pt x="237280" y="181737"/>
                </a:cubicBezTo>
                <a:cubicBezTo>
                  <a:pt x="233773" y="172079"/>
                  <a:pt x="228952" y="164178"/>
                  <a:pt x="226322" y="158910"/>
                </a:cubicBezTo>
                <a:cubicBezTo>
                  <a:pt x="214926" y="139156"/>
                  <a:pt x="193010" y="100965"/>
                  <a:pt x="193010" y="100965"/>
                </a:cubicBezTo>
                <a:cubicBezTo>
                  <a:pt x="193010" y="100965"/>
                  <a:pt x="170656" y="62774"/>
                  <a:pt x="159260" y="43020"/>
                </a:cubicBezTo>
                <a:cubicBezTo>
                  <a:pt x="157945" y="40386"/>
                  <a:pt x="156192" y="37313"/>
                  <a:pt x="154000" y="33801"/>
                </a:cubicBezTo>
                <a:cubicBezTo>
                  <a:pt x="157507" y="29412"/>
                  <a:pt x="163205" y="23266"/>
                  <a:pt x="163643" y="22388"/>
                </a:cubicBezTo>
                <a:cubicBezTo>
                  <a:pt x="170656" y="14047"/>
                  <a:pt x="178984" y="7902"/>
                  <a:pt x="187312" y="3951"/>
                </a:cubicBezTo>
                <a:cubicBezTo>
                  <a:pt x="195202" y="878"/>
                  <a:pt x="202215" y="0"/>
                  <a:pt x="206598" y="0"/>
                </a:cubicBezTo>
                <a:close/>
                <a:moveTo>
                  <a:pt x="77181" y="0"/>
                </a:moveTo>
                <a:cubicBezTo>
                  <a:pt x="77181" y="0"/>
                  <a:pt x="77181" y="0"/>
                  <a:pt x="167079" y="0"/>
                </a:cubicBezTo>
                <a:cubicBezTo>
                  <a:pt x="164009" y="2195"/>
                  <a:pt x="161378" y="4828"/>
                  <a:pt x="158308" y="7901"/>
                </a:cubicBezTo>
                <a:cubicBezTo>
                  <a:pt x="154362" y="11412"/>
                  <a:pt x="147345" y="19752"/>
                  <a:pt x="145153" y="22386"/>
                </a:cubicBezTo>
                <a:cubicBezTo>
                  <a:pt x="138575" y="30287"/>
                  <a:pt x="133751" y="37749"/>
                  <a:pt x="131120" y="43016"/>
                </a:cubicBezTo>
                <a:cubicBezTo>
                  <a:pt x="119279" y="62768"/>
                  <a:pt x="97353" y="100956"/>
                  <a:pt x="97353" y="100956"/>
                </a:cubicBezTo>
                <a:cubicBezTo>
                  <a:pt x="97353" y="100956"/>
                  <a:pt x="75427" y="139144"/>
                  <a:pt x="63586" y="158896"/>
                </a:cubicBezTo>
                <a:cubicBezTo>
                  <a:pt x="62271" y="161530"/>
                  <a:pt x="60955" y="164603"/>
                  <a:pt x="58763" y="168553"/>
                </a:cubicBezTo>
                <a:cubicBezTo>
                  <a:pt x="53062" y="167236"/>
                  <a:pt x="44730" y="165919"/>
                  <a:pt x="43853" y="165480"/>
                </a:cubicBezTo>
                <a:cubicBezTo>
                  <a:pt x="32890" y="163725"/>
                  <a:pt x="23680" y="159774"/>
                  <a:pt x="16226" y="154068"/>
                </a:cubicBezTo>
                <a:cubicBezTo>
                  <a:pt x="9209" y="148801"/>
                  <a:pt x="5262" y="143095"/>
                  <a:pt x="3070" y="139583"/>
                </a:cubicBezTo>
                <a:cubicBezTo>
                  <a:pt x="3070" y="139583"/>
                  <a:pt x="3070" y="139583"/>
                  <a:pt x="0" y="133877"/>
                </a:cubicBezTo>
                <a:cubicBezTo>
                  <a:pt x="0" y="133877"/>
                  <a:pt x="0" y="133877"/>
                  <a:pt x="2193" y="129926"/>
                </a:cubicBezTo>
                <a:cubicBezTo>
                  <a:pt x="2193" y="129926"/>
                  <a:pt x="2193" y="129926"/>
                  <a:pt x="771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62" name="Google Shape;62;p2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>
            <a:spLocks noGrp="1"/>
          </p:cNvSpPr>
          <p:nvPr>
            <p:ph type="body" idx="1"/>
          </p:nvPr>
        </p:nvSpPr>
        <p:spPr>
          <a:xfrm>
            <a:off x="336550" y="0"/>
            <a:ext cx="11518900" cy="400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0"/>
              <a:buFont typeface="Arial"/>
              <a:buNone/>
              <a:defRPr sz="200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body" idx="2"/>
          </p:nvPr>
        </p:nvSpPr>
        <p:spPr>
          <a:xfrm>
            <a:off x="3251200" y="5155606"/>
            <a:ext cx="5689600" cy="129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3251200" y="4004667"/>
            <a:ext cx="5689600" cy="115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54503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Big Number">
  <p:cSld name="2 x Big Numb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5688013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body" idx="2"/>
          </p:nvPr>
        </p:nvSpPr>
        <p:spPr>
          <a:xfrm>
            <a:off x="336550" y="4724400"/>
            <a:ext cx="5688013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3"/>
          </p:nvPr>
        </p:nvSpPr>
        <p:spPr>
          <a:xfrm>
            <a:off x="336551" y="3429000"/>
            <a:ext cx="5688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4"/>
          </p:nvPr>
        </p:nvSpPr>
        <p:spPr>
          <a:xfrm>
            <a:off x="6167439" y="1125538"/>
            <a:ext cx="5689600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5"/>
          </p:nvPr>
        </p:nvSpPr>
        <p:spPr>
          <a:xfrm>
            <a:off x="6167438" y="4724400"/>
            <a:ext cx="5689600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body" idx="6"/>
          </p:nvPr>
        </p:nvSpPr>
        <p:spPr>
          <a:xfrm>
            <a:off x="6167438" y="3429000"/>
            <a:ext cx="568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0640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4224337" y="4293096"/>
            <a:ext cx="3743325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/>
          <p:nvPr/>
        </p:nvSpPr>
        <p:spPr>
          <a:xfrm>
            <a:off x="5232000" y="3717032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2"/>
          <p:cNvSpPr>
            <a:spLocks noGrp="1"/>
          </p:cNvSpPr>
          <p:nvPr>
            <p:ph type="pic" idx="2"/>
          </p:nvPr>
        </p:nvSpPr>
        <p:spPr>
          <a:xfrm>
            <a:off x="5521289" y="4869160"/>
            <a:ext cx="1152525" cy="1150937"/>
          </a:xfrm>
          <a:prstGeom prst="ellipse">
            <a:avLst/>
          </a:prstGeom>
          <a:noFill/>
          <a:ln>
            <a:noFill/>
          </a:ln>
        </p:spPr>
      </p:sp>
      <p:sp>
        <p:nvSpPr>
          <p:cNvPr id="226" name="Google Shape;226;p4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</p:spTree>
    <p:extLst>
      <p:ext uri="{BB962C8B-B14F-4D97-AF65-F5344CB8AC3E}">
        <p14:creationId xmlns:p14="http://schemas.microsoft.com/office/powerpoint/2010/main" val="3013005370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picture">
  <p:cSld name="Quote with picture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1" name="Google Shape;231;p43"/>
          <p:cNvSpPr txBox="1">
            <a:spLocks noGrp="1"/>
          </p:cNvSpPr>
          <p:nvPr>
            <p:ph type="body" idx="1"/>
          </p:nvPr>
        </p:nvSpPr>
        <p:spPr>
          <a:xfrm>
            <a:off x="4224339" y="4293096"/>
            <a:ext cx="3743324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235" name="Google Shape;235;p43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3"/>
          <p:cNvSpPr>
            <a:spLocks noGrp="1"/>
          </p:cNvSpPr>
          <p:nvPr>
            <p:ph type="dgm" idx="4"/>
          </p:nvPr>
        </p:nvSpPr>
        <p:spPr>
          <a:xfrm>
            <a:off x="5232001" y="3717032"/>
            <a:ext cx="1731102" cy="14242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705193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book">
  <p:cSld name="Noteboo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4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4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45" name="Google Shape;245;p44"/>
          <p:cNvSpPr>
            <a:spLocks noGrp="1"/>
          </p:cNvSpPr>
          <p:nvPr>
            <p:ph type="pic" idx="2"/>
          </p:nvPr>
        </p:nvSpPr>
        <p:spPr>
          <a:xfrm>
            <a:off x="5004792" y="1644285"/>
            <a:ext cx="6010349" cy="3735436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4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32263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phone">
  <p:cSld name="Smartphon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/>
          <p:nvPr/>
        </p:nvSpPr>
        <p:spPr>
          <a:xfrm>
            <a:off x="8112124" y="0"/>
            <a:ext cx="4079875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54" name="Google Shape;254;p45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45" descr="Ein Bild, das Text, Monitor, Screenshot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60096" y="1411288"/>
            <a:ext cx="2414164" cy="48260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>
            <a:spLocks noGrp="1"/>
          </p:cNvSpPr>
          <p:nvPr>
            <p:ph type="pic" idx="3"/>
          </p:nvPr>
        </p:nvSpPr>
        <p:spPr>
          <a:xfrm>
            <a:off x="7096540" y="1530375"/>
            <a:ext cx="2117219" cy="456284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324112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">
  <p:cSld name="Table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6"/>
          <p:cNvSpPr/>
          <p:nvPr/>
        </p:nvSpPr>
        <p:spPr>
          <a:xfrm>
            <a:off x="8112124" y="0"/>
            <a:ext cx="4079875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6"/>
          <p:cNvSpPr/>
          <p:nvPr/>
        </p:nvSpPr>
        <p:spPr>
          <a:xfrm>
            <a:off x="5807997" y="1391923"/>
            <a:ext cx="6056193" cy="4636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3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65" name="Google Shape;265;p46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5997263" y="1581217"/>
            <a:ext cx="5676718" cy="4258905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697571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o">
  <p:cSld name="Vide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76834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with Text">
  <p:cSld name="Video with 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80" name="Google Shape;280;p48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48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8"/>
          <p:cNvSpPr>
            <a:spLocks noGrp="1"/>
          </p:cNvSpPr>
          <p:nvPr>
            <p:ph type="media" idx="3"/>
          </p:nvPr>
        </p:nvSpPr>
        <p:spPr>
          <a:xfrm>
            <a:off x="5004793" y="1644285"/>
            <a:ext cx="6010349" cy="37354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62010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with Fullsize Picture">
  <p:cSld name="Summary with Fullsize Pictu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9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292" name="Google Shape;292;p49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4063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etrol / Image">
  <p:cSld name="Divider Petrol / Image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8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3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69" name="Google Shape;69;p2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70" name="Google Shape;70;p2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5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299" name="Google Shape;299;p50"/>
          <p:cNvSpPr txBox="1">
            <a:spLocks noGrp="1"/>
          </p:cNvSpPr>
          <p:nvPr>
            <p:ph type="body" idx="1"/>
          </p:nvPr>
        </p:nvSpPr>
        <p:spPr>
          <a:xfrm>
            <a:off x="336550" y="1412876"/>
            <a:ext cx="7631114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336550" y="836613"/>
            <a:ext cx="5688013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489920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336550" y="3002629"/>
            <a:ext cx="763216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06" name="Google Shape;306;p51"/>
          <p:cNvSpPr txBox="1">
            <a:spLocks noGrp="1"/>
          </p:cNvSpPr>
          <p:nvPr>
            <p:ph type="body" idx="1"/>
          </p:nvPr>
        </p:nvSpPr>
        <p:spPr>
          <a:xfrm>
            <a:off x="336550" y="4014391"/>
            <a:ext cx="7632165" cy="71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51"/>
          <p:cNvSpPr txBox="1">
            <a:spLocks noGrp="1"/>
          </p:cNvSpPr>
          <p:nvPr>
            <p:ph type="body" idx="2"/>
          </p:nvPr>
        </p:nvSpPr>
        <p:spPr>
          <a:xfrm>
            <a:off x="336550" y="4868863"/>
            <a:ext cx="7632165" cy="128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51"/>
          <p:cNvSpPr txBox="1">
            <a:spLocks noGrp="1"/>
          </p:cNvSpPr>
          <p:nvPr>
            <p:ph type="body" idx="3"/>
          </p:nvPr>
        </p:nvSpPr>
        <p:spPr>
          <a:xfrm>
            <a:off x="8113825" y="4020309"/>
            <a:ext cx="3742678" cy="84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51"/>
          <p:cNvSpPr/>
          <p:nvPr/>
        </p:nvSpPr>
        <p:spPr>
          <a:xfrm>
            <a:off x="9621639" y="2557114"/>
            <a:ext cx="1705719" cy="555427"/>
          </a:xfrm>
          <a:custGeom>
            <a:avLst/>
            <a:gdLst/>
            <a:ahLst/>
            <a:cxnLst/>
            <a:rect l="l" t="t" r="r" b="b"/>
            <a:pathLst>
              <a:path w="1705719" h="555427" extrusionOk="0">
                <a:moveTo>
                  <a:pt x="1510457" y="421928"/>
                </a:moveTo>
                <a:cubicBezTo>
                  <a:pt x="1501329" y="421928"/>
                  <a:pt x="1493788" y="425252"/>
                  <a:pt x="1487835" y="431899"/>
                </a:cubicBezTo>
                <a:cubicBezTo>
                  <a:pt x="1481882" y="438547"/>
                  <a:pt x="1478955" y="447576"/>
                  <a:pt x="1479054" y="458986"/>
                </a:cubicBezTo>
                <a:lnTo>
                  <a:pt x="1541562" y="458986"/>
                </a:lnTo>
                <a:cubicBezTo>
                  <a:pt x="1541264" y="446881"/>
                  <a:pt x="1538139" y="437679"/>
                  <a:pt x="1532186" y="431378"/>
                </a:cubicBezTo>
                <a:cubicBezTo>
                  <a:pt x="1526233" y="425078"/>
                  <a:pt x="1518989" y="421928"/>
                  <a:pt x="1510457" y="421928"/>
                </a:cubicBezTo>
                <a:close/>
                <a:moveTo>
                  <a:pt x="1138982" y="421928"/>
                </a:moveTo>
                <a:cubicBezTo>
                  <a:pt x="1129853" y="421928"/>
                  <a:pt x="1122313" y="425252"/>
                  <a:pt x="1116360" y="431899"/>
                </a:cubicBezTo>
                <a:cubicBezTo>
                  <a:pt x="1110407" y="438547"/>
                  <a:pt x="1107480" y="447576"/>
                  <a:pt x="1107579" y="458986"/>
                </a:cubicBezTo>
                <a:lnTo>
                  <a:pt x="1170087" y="458986"/>
                </a:lnTo>
                <a:cubicBezTo>
                  <a:pt x="1169789" y="446881"/>
                  <a:pt x="1166664" y="437679"/>
                  <a:pt x="1160711" y="431378"/>
                </a:cubicBezTo>
                <a:cubicBezTo>
                  <a:pt x="1154757" y="425078"/>
                  <a:pt x="1147515" y="421928"/>
                  <a:pt x="1138982" y="421928"/>
                </a:cubicBezTo>
                <a:close/>
                <a:moveTo>
                  <a:pt x="557957" y="421928"/>
                </a:moveTo>
                <a:cubicBezTo>
                  <a:pt x="548829" y="421928"/>
                  <a:pt x="541288" y="425252"/>
                  <a:pt x="535335" y="431899"/>
                </a:cubicBezTo>
                <a:cubicBezTo>
                  <a:pt x="529382" y="438547"/>
                  <a:pt x="526455" y="447576"/>
                  <a:pt x="526554" y="458986"/>
                </a:cubicBezTo>
                <a:lnTo>
                  <a:pt x="589062" y="458986"/>
                </a:lnTo>
                <a:cubicBezTo>
                  <a:pt x="588764" y="446881"/>
                  <a:pt x="585639" y="437679"/>
                  <a:pt x="579686" y="431378"/>
                </a:cubicBezTo>
                <a:cubicBezTo>
                  <a:pt x="573733" y="425078"/>
                  <a:pt x="566489" y="421928"/>
                  <a:pt x="557957" y="421928"/>
                </a:cubicBezTo>
                <a:close/>
                <a:moveTo>
                  <a:pt x="1247626" y="393502"/>
                </a:moveTo>
                <a:lnTo>
                  <a:pt x="1289447" y="393502"/>
                </a:lnTo>
                <a:lnTo>
                  <a:pt x="1289447" y="551557"/>
                </a:lnTo>
                <a:lnTo>
                  <a:pt x="1247626" y="551557"/>
                </a:lnTo>
                <a:close/>
                <a:moveTo>
                  <a:pt x="1507927" y="389930"/>
                </a:moveTo>
                <a:cubicBezTo>
                  <a:pt x="1531441" y="389930"/>
                  <a:pt x="1549995" y="397694"/>
                  <a:pt x="1563589" y="413221"/>
                </a:cubicBezTo>
                <a:cubicBezTo>
                  <a:pt x="1577181" y="428749"/>
                  <a:pt x="1583680" y="452537"/>
                  <a:pt x="1583085" y="484585"/>
                </a:cubicBezTo>
                <a:lnTo>
                  <a:pt x="1478310" y="484585"/>
                </a:lnTo>
                <a:cubicBezTo>
                  <a:pt x="1478607" y="496987"/>
                  <a:pt x="1481981" y="506636"/>
                  <a:pt x="1488430" y="513532"/>
                </a:cubicBezTo>
                <a:cubicBezTo>
                  <a:pt x="1494879" y="520427"/>
                  <a:pt x="1502916" y="523875"/>
                  <a:pt x="1512540" y="523875"/>
                </a:cubicBezTo>
                <a:cubicBezTo>
                  <a:pt x="1519089" y="523875"/>
                  <a:pt x="1524595" y="522089"/>
                  <a:pt x="1529060" y="518517"/>
                </a:cubicBezTo>
                <a:cubicBezTo>
                  <a:pt x="1533525" y="514945"/>
                  <a:pt x="1536899" y="509191"/>
                  <a:pt x="1539181" y="501253"/>
                </a:cubicBezTo>
                <a:lnTo>
                  <a:pt x="1580853" y="508248"/>
                </a:lnTo>
                <a:cubicBezTo>
                  <a:pt x="1575495" y="523528"/>
                  <a:pt x="1567036" y="535161"/>
                  <a:pt x="1555477" y="543148"/>
                </a:cubicBezTo>
                <a:cubicBezTo>
                  <a:pt x="1543918" y="551136"/>
                  <a:pt x="1529457" y="555129"/>
                  <a:pt x="1512094" y="555129"/>
                </a:cubicBezTo>
                <a:cubicBezTo>
                  <a:pt x="1484610" y="555129"/>
                  <a:pt x="1464271" y="546150"/>
                  <a:pt x="1451074" y="528191"/>
                </a:cubicBezTo>
                <a:cubicBezTo>
                  <a:pt x="1440656" y="513804"/>
                  <a:pt x="1435447" y="495647"/>
                  <a:pt x="1435447" y="473720"/>
                </a:cubicBezTo>
                <a:cubicBezTo>
                  <a:pt x="1435447" y="447526"/>
                  <a:pt x="1442293" y="427013"/>
                  <a:pt x="1455986" y="412180"/>
                </a:cubicBezTo>
                <a:cubicBezTo>
                  <a:pt x="1469678" y="397346"/>
                  <a:pt x="1486991" y="389930"/>
                  <a:pt x="1507927" y="389930"/>
                </a:cubicBezTo>
                <a:close/>
                <a:moveTo>
                  <a:pt x="1136452" y="389930"/>
                </a:moveTo>
                <a:cubicBezTo>
                  <a:pt x="1159967" y="389930"/>
                  <a:pt x="1178520" y="397694"/>
                  <a:pt x="1192113" y="413221"/>
                </a:cubicBezTo>
                <a:cubicBezTo>
                  <a:pt x="1205706" y="428749"/>
                  <a:pt x="1212205" y="452537"/>
                  <a:pt x="1211610" y="484585"/>
                </a:cubicBezTo>
                <a:lnTo>
                  <a:pt x="1106835" y="484585"/>
                </a:lnTo>
                <a:cubicBezTo>
                  <a:pt x="1107133" y="496987"/>
                  <a:pt x="1110506" y="506636"/>
                  <a:pt x="1116955" y="513532"/>
                </a:cubicBezTo>
                <a:cubicBezTo>
                  <a:pt x="1123404" y="520427"/>
                  <a:pt x="1131441" y="523875"/>
                  <a:pt x="1141065" y="523875"/>
                </a:cubicBezTo>
                <a:cubicBezTo>
                  <a:pt x="1147614" y="523875"/>
                  <a:pt x="1153120" y="522089"/>
                  <a:pt x="1157585" y="518517"/>
                </a:cubicBezTo>
                <a:cubicBezTo>
                  <a:pt x="1162050" y="514945"/>
                  <a:pt x="1165423" y="509191"/>
                  <a:pt x="1167706" y="501253"/>
                </a:cubicBezTo>
                <a:lnTo>
                  <a:pt x="1209377" y="508248"/>
                </a:lnTo>
                <a:cubicBezTo>
                  <a:pt x="1204020" y="523528"/>
                  <a:pt x="1195561" y="535161"/>
                  <a:pt x="1184002" y="543148"/>
                </a:cubicBezTo>
                <a:cubicBezTo>
                  <a:pt x="1172443" y="551136"/>
                  <a:pt x="1157982" y="555129"/>
                  <a:pt x="1140619" y="555129"/>
                </a:cubicBezTo>
                <a:cubicBezTo>
                  <a:pt x="1113135" y="555129"/>
                  <a:pt x="1092795" y="546150"/>
                  <a:pt x="1079599" y="528191"/>
                </a:cubicBezTo>
                <a:cubicBezTo>
                  <a:pt x="1069181" y="513804"/>
                  <a:pt x="1063972" y="495647"/>
                  <a:pt x="1063972" y="473720"/>
                </a:cubicBezTo>
                <a:cubicBezTo>
                  <a:pt x="1063972" y="447526"/>
                  <a:pt x="1070819" y="427013"/>
                  <a:pt x="1084511" y="412180"/>
                </a:cubicBezTo>
                <a:cubicBezTo>
                  <a:pt x="1098203" y="397346"/>
                  <a:pt x="1115517" y="389930"/>
                  <a:pt x="1136452" y="389930"/>
                </a:cubicBezTo>
                <a:close/>
                <a:moveTo>
                  <a:pt x="739676" y="389930"/>
                </a:moveTo>
                <a:cubicBezTo>
                  <a:pt x="749201" y="389930"/>
                  <a:pt x="758379" y="392559"/>
                  <a:pt x="767209" y="397818"/>
                </a:cubicBezTo>
                <a:lnTo>
                  <a:pt x="754261" y="434281"/>
                </a:lnTo>
                <a:cubicBezTo>
                  <a:pt x="747216" y="429717"/>
                  <a:pt x="740668" y="427435"/>
                  <a:pt x="734616" y="427435"/>
                </a:cubicBezTo>
                <a:cubicBezTo>
                  <a:pt x="728762" y="427435"/>
                  <a:pt x="723801" y="429047"/>
                  <a:pt x="719733" y="432271"/>
                </a:cubicBezTo>
                <a:cubicBezTo>
                  <a:pt x="715665" y="435496"/>
                  <a:pt x="712465" y="441325"/>
                  <a:pt x="710133" y="449759"/>
                </a:cubicBezTo>
                <a:cubicBezTo>
                  <a:pt x="707802" y="458192"/>
                  <a:pt x="706636" y="475853"/>
                  <a:pt x="706636" y="502742"/>
                </a:cubicBezTo>
                <a:lnTo>
                  <a:pt x="706636" y="551557"/>
                </a:lnTo>
                <a:lnTo>
                  <a:pt x="664815" y="551557"/>
                </a:lnTo>
                <a:lnTo>
                  <a:pt x="664815" y="393502"/>
                </a:lnTo>
                <a:lnTo>
                  <a:pt x="703659" y="393502"/>
                </a:lnTo>
                <a:lnTo>
                  <a:pt x="703659" y="415975"/>
                </a:lnTo>
                <a:cubicBezTo>
                  <a:pt x="710307" y="405358"/>
                  <a:pt x="716285" y="398363"/>
                  <a:pt x="721593" y="394990"/>
                </a:cubicBezTo>
                <a:cubicBezTo>
                  <a:pt x="726901" y="391617"/>
                  <a:pt x="732929" y="389930"/>
                  <a:pt x="739676" y="389930"/>
                </a:cubicBezTo>
                <a:close/>
                <a:moveTo>
                  <a:pt x="555427" y="389930"/>
                </a:moveTo>
                <a:cubicBezTo>
                  <a:pt x="578941" y="389930"/>
                  <a:pt x="597495" y="397694"/>
                  <a:pt x="611088" y="413221"/>
                </a:cubicBezTo>
                <a:cubicBezTo>
                  <a:pt x="624681" y="428749"/>
                  <a:pt x="631180" y="452537"/>
                  <a:pt x="630585" y="484585"/>
                </a:cubicBezTo>
                <a:lnTo>
                  <a:pt x="525810" y="484585"/>
                </a:lnTo>
                <a:cubicBezTo>
                  <a:pt x="526107" y="496987"/>
                  <a:pt x="529481" y="506636"/>
                  <a:pt x="535930" y="513532"/>
                </a:cubicBezTo>
                <a:cubicBezTo>
                  <a:pt x="542379" y="520427"/>
                  <a:pt x="550416" y="523875"/>
                  <a:pt x="560040" y="523875"/>
                </a:cubicBezTo>
                <a:cubicBezTo>
                  <a:pt x="566589" y="523875"/>
                  <a:pt x="572095" y="522089"/>
                  <a:pt x="576560" y="518517"/>
                </a:cubicBezTo>
                <a:cubicBezTo>
                  <a:pt x="581025" y="514945"/>
                  <a:pt x="584399" y="509191"/>
                  <a:pt x="586681" y="501253"/>
                </a:cubicBezTo>
                <a:lnTo>
                  <a:pt x="628353" y="508248"/>
                </a:lnTo>
                <a:cubicBezTo>
                  <a:pt x="622995" y="523528"/>
                  <a:pt x="614536" y="535161"/>
                  <a:pt x="602977" y="543148"/>
                </a:cubicBezTo>
                <a:cubicBezTo>
                  <a:pt x="591418" y="551136"/>
                  <a:pt x="576957" y="555129"/>
                  <a:pt x="559594" y="555129"/>
                </a:cubicBezTo>
                <a:cubicBezTo>
                  <a:pt x="532110" y="555129"/>
                  <a:pt x="511770" y="546150"/>
                  <a:pt x="498574" y="528191"/>
                </a:cubicBezTo>
                <a:cubicBezTo>
                  <a:pt x="488156" y="513804"/>
                  <a:pt x="482947" y="495647"/>
                  <a:pt x="482947" y="473720"/>
                </a:cubicBezTo>
                <a:cubicBezTo>
                  <a:pt x="482947" y="447526"/>
                  <a:pt x="489793" y="427013"/>
                  <a:pt x="503486" y="412180"/>
                </a:cubicBezTo>
                <a:cubicBezTo>
                  <a:pt x="517178" y="397346"/>
                  <a:pt x="534491" y="389930"/>
                  <a:pt x="555427" y="389930"/>
                </a:cubicBezTo>
                <a:close/>
                <a:moveTo>
                  <a:pt x="444401" y="389930"/>
                </a:moveTo>
                <a:cubicBezTo>
                  <a:pt x="453926" y="389930"/>
                  <a:pt x="463104" y="392559"/>
                  <a:pt x="471934" y="397818"/>
                </a:cubicBezTo>
                <a:lnTo>
                  <a:pt x="458986" y="434281"/>
                </a:lnTo>
                <a:cubicBezTo>
                  <a:pt x="451941" y="429717"/>
                  <a:pt x="445393" y="427435"/>
                  <a:pt x="439341" y="427435"/>
                </a:cubicBezTo>
                <a:cubicBezTo>
                  <a:pt x="433487" y="427435"/>
                  <a:pt x="428526" y="429047"/>
                  <a:pt x="424458" y="432271"/>
                </a:cubicBezTo>
                <a:cubicBezTo>
                  <a:pt x="420390" y="435496"/>
                  <a:pt x="417190" y="441325"/>
                  <a:pt x="414859" y="449759"/>
                </a:cubicBezTo>
                <a:cubicBezTo>
                  <a:pt x="412527" y="458192"/>
                  <a:pt x="411361" y="475853"/>
                  <a:pt x="411361" y="502742"/>
                </a:cubicBezTo>
                <a:lnTo>
                  <a:pt x="411361" y="551557"/>
                </a:lnTo>
                <a:lnTo>
                  <a:pt x="369540" y="551557"/>
                </a:lnTo>
                <a:lnTo>
                  <a:pt x="369540" y="393502"/>
                </a:lnTo>
                <a:lnTo>
                  <a:pt x="408384" y="393502"/>
                </a:lnTo>
                <a:lnTo>
                  <a:pt x="408384" y="415975"/>
                </a:lnTo>
                <a:cubicBezTo>
                  <a:pt x="415032" y="405358"/>
                  <a:pt x="421010" y="398363"/>
                  <a:pt x="426318" y="394990"/>
                </a:cubicBezTo>
                <a:cubicBezTo>
                  <a:pt x="431626" y="391617"/>
                  <a:pt x="437654" y="389930"/>
                  <a:pt x="444401" y="389930"/>
                </a:cubicBezTo>
                <a:close/>
                <a:moveTo>
                  <a:pt x="1386781" y="337691"/>
                </a:moveTo>
                <a:lnTo>
                  <a:pt x="1386781" y="393502"/>
                </a:lnTo>
                <a:lnTo>
                  <a:pt x="1415356" y="393502"/>
                </a:lnTo>
                <a:lnTo>
                  <a:pt x="1415356" y="426839"/>
                </a:lnTo>
                <a:lnTo>
                  <a:pt x="1386781" y="426839"/>
                </a:lnTo>
                <a:lnTo>
                  <a:pt x="1386781" y="490538"/>
                </a:lnTo>
                <a:cubicBezTo>
                  <a:pt x="1386781" y="503436"/>
                  <a:pt x="1387053" y="510952"/>
                  <a:pt x="1387599" y="513085"/>
                </a:cubicBezTo>
                <a:cubicBezTo>
                  <a:pt x="1388145" y="515218"/>
                  <a:pt x="1389385" y="516980"/>
                  <a:pt x="1391320" y="518369"/>
                </a:cubicBezTo>
                <a:cubicBezTo>
                  <a:pt x="1393255" y="519758"/>
                  <a:pt x="1395611" y="520452"/>
                  <a:pt x="1398389" y="520452"/>
                </a:cubicBezTo>
                <a:cubicBezTo>
                  <a:pt x="1402259" y="520452"/>
                  <a:pt x="1407865" y="519113"/>
                  <a:pt x="1415207" y="516434"/>
                </a:cubicBezTo>
                <a:lnTo>
                  <a:pt x="1418779" y="548878"/>
                </a:lnTo>
                <a:cubicBezTo>
                  <a:pt x="1409055" y="553045"/>
                  <a:pt x="1398042" y="555129"/>
                  <a:pt x="1385739" y="555129"/>
                </a:cubicBezTo>
                <a:cubicBezTo>
                  <a:pt x="1378198" y="555129"/>
                  <a:pt x="1371402" y="553864"/>
                  <a:pt x="1365349" y="551334"/>
                </a:cubicBezTo>
                <a:cubicBezTo>
                  <a:pt x="1359297" y="548804"/>
                  <a:pt x="1354857" y="545530"/>
                  <a:pt x="1352029" y="541511"/>
                </a:cubicBezTo>
                <a:cubicBezTo>
                  <a:pt x="1349201" y="537493"/>
                  <a:pt x="1347242" y="532061"/>
                  <a:pt x="1346151" y="525215"/>
                </a:cubicBezTo>
                <a:cubicBezTo>
                  <a:pt x="1345257" y="520353"/>
                  <a:pt x="1344811" y="510530"/>
                  <a:pt x="1344811" y="495747"/>
                </a:cubicBezTo>
                <a:lnTo>
                  <a:pt x="1344811" y="426839"/>
                </a:lnTo>
                <a:lnTo>
                  <a:pt x="1325612" y="426839"/>
                </a:lnTo>
                <a:lnTo>
                  <a:pt x="1325612" y="393502"/>
                </a:lnTo>
                <a:lnTo>
                  <a:pt x="1344811" y="393502"/>
                </a:lnTo>
                <a:lnTo>
                  <a:pt x="1344811" y="362099"/>
                </a:lnTo>
                <a:close/>
                <a:moveTo>
                  <a:pt x="1247626" y="333375"/>
                </a:moveTo>
                <a:lnTo>
                  <a:pt x="1289447" y="333375"/>
                </a:lnTo>
                <a:lnTo>
                  <a:pt x="1289447" y="372070"/>
                </a:lnTo>
                <a:lnTo>
                  <a:pt x="1247626" y="372070"/>
                </a:lnTo>
                <a:close/>
                <a:moveTo>
                  <a:pt x="190202" y="333375"/>
                </a:moveTo>
                <a:lnTo>
                  <a:pt x="232023" y="333375"/>
                </a:lnTo>
                <a:lnTo>
                  <a:pt x="232023" y="413594"/>
                </a:lnTo>
                <a:cubicBezTo>
                  <a:pt x="245517" y="397818"/>
                  <a:pt x="261640" y="389930"/>
                  <a:pt x="280392" y="389930"/>
                </a:cubicBezTo>
                <a:cubicBezTo>
                  <a:pt x="290017" y="389930"/>
                  <a:pt x="298698" y="391716"/>
                  <a:pt x="306437" y="395288"/>
                </a:cubicBezTo>
                <a:cubicBezTo>
                  <a:pt x="314176" y="398860"/>
                  <a:pt x="320005" y="403424"/>
                  <a:pt x="323925" y="408980"/>
                </a:cubicBezTo>
                <a:cubicBezTo>
                  <a:pt x="327844" y="414536"/>
                  <a:pt x="330523" y="420688"/>
                  <a:pt x="331961" y="427435"/>
                </a:cubicBezTo>
                <a:cubicBezTo>
                  <a:pt x="333400" y="434181"/>
                  <a:pt x="334119" y="444649"/>
                  <a:pt x="334119" y="458837"/>
                </a:cubicBezTo>
                <a:lnTo>
                  <a:pt x="334119" y="551557"/>
                </a:lnTo>
                <a:lnTo>
                  <a:pt x="292299" y="551557"/>
                </a:lnTo>
                <a:lnTo>
                  <a:pt x="292299" y="468065"/>
                </a:lnTo>
                <a:cubicBezTo>
                  <a:pt x="292299" y="451495"/>
                  <a:pt x="291505" y="440978"/>
                  <a:pt x="289917" y="436513"/>
                </a:cubicBezTo>
                <a:cubicBezTo>
                  <a:pt x="288330" y="432048"/>
                  <a:pt x="285527" y="428501"/>
                  <a:pt x="281509" y="425872"/>
                </a:cubicBezTo>
                <a:cubicBezTo>
                  <a:pt x="277490" y="423242"/>
                  <a:pt x="272455" y="421928"/>
                  <a:pt x="266402" y="421928"/>
                </a:cubicBezTo>
                <a:cubicBezTo>
                  <a:pt x="259457" y="421928"/>
                  <a:pt x="253256" y="423615"/>
                  <a:pt x="247799" y="426988"/>
                </a:cubicBezTo>
                <a:cubicBezTo>
                  <a:pt x="242342" y="430362"/>
                  <a:pt x="238348" y="435446"/>
                  <a:pt x="235818" y="442243"/>
                </a:cubicBezTo>
                <a:cubicBezTo>
                  <a:pt x="233288" y="449039"/>
                  <a:pt x="232023" y="459085"/>
                  <a:pt x="232023" y="472381"/>
                </a:cubicBezTo>
                <a:lnTo>
                  <a:pt x="232023" y="551557"/>
                </a:lnTo>
                <a:lnTo>
                  <a:pt x="190202" y="551557"/>
                </a:lnTo>
                <a:close/>
                <a:moveTo>
                  <a:pt x="113109" y="333375"/>
                </a:moveTo>
                <a:lnTo>
                  <a:pt x="157163" y="333375"/>
                </a:lnTo>
                <a:lnTo>
                  <a:pt x="157163" y="551557"/>
                </a:lnTo>
                <a:lnTo>
                  <a:pt x="113109" y="551557"/>
                </a:lnTo>
                <a:close/>
                <a:moveTo>
                  <a:pt x="952798" y="329654"/>
                </a:moveTo>
                <a:cubicBezTo>
                  <a:pt x="980182" y="329654"/>
                  <a:pt x="1000795" y="335657"/>
                  <a:pt x="1014636" y="347663"/>
                </a:cubicBezTo>
                <a:cubicBezTo>
                  <a:pt x="1028477" y="359668"/>
                  <a:pt x="1035745" y="375692"/>
                  <a:pt x="1036439" y="395734"/>
                </a:cubicBezTo>
                <a:lnTo>
                  <a:pt x="992386" y="397669"/>
                </a:lnTo>
                <a:cubicBezTo>
                  <a:pt x="990501" y="386457"/>
                  <a:pt x="986458" y="378396"/>
                  <a:pt x="980257" y="373484"/>
                </a:cubicBezTo>
                <a:cubicBezTo>
                  <a:pt x="974055" y="368573"/>
                  <a:pt x="964754" y="366117"/>
                  <a:pt x="952351" y="366117"/>
                </a:cubicBezTo>
                <a:cubicBezTo>
                  <a:pt x="939552" y="366117"/>
                  <a:pt x="929531" y="368747"/>
                  <a:pt x="922288" y="374005"/>
                </a:cubicBezTo>
                <a:cubicBezTo>
                  <a:pt x="917625" y="377379"/>
                  <a:pt x="915293" y="381893"/>
                  <a:pt x="915293" y="387549"/>
                </a:cubicBezTo>
                <a:cubicBezTo>
                  <a:pt x="915293" y="392708"/>
                  <a:pt x="917476" y="397123"/>
                  <a:pt x="921841" y="400794"/>
                </a:cubicBezTo>
                <a:cubicBezTo>
                  <a:pt x="927398" y="405458"/>
                  <a:pt x="940891" y="410319"/>
                  <a:pt x="962323" y="415379"/>
                </a:cubicBezTo>
                <a:cubicBezTo>
                  <a:pt x="983754" y="420440"/>
                  <a:pt x="999604" y="425673"/>
                  <a:pt x="1009873" y="431081"/>
                </a:cubicBezTo>
                <a:cubicBezTo>
                  <a:pt x="1020143" y="436488"/>
                  <a:pt x="1028179" y="443880"/>
                  <a:pt x="1033983" y="453256"/>
                </a:cubicBezTo>
                <a:cubicBezTo>
                  <a:pt x="1039788" y="462632"/>
                  <a:pt x="1042690" y="474216"/>
                  <a:pt x="1042690" y="488008"/>
                </a:cubicBezTo>
                <a:cubicBezTo>
                  <a:pt x="1042690" y="500509"/>
                  <a:pt x="1039217" y="512217"/>
                  <a:pt x="1032272" y="523131"/>
                </a:cubicBezTo>
                <a:cubicBezTo>
                  <a:pt x="1025327" y="534045"/>
                  <a:pt x="1015504" y="542156"/>
                  <a:pt x="1002804" y="547464"/>
                </a:cubicBezTo>
                <a:cubicBezTo>
                  <a:pt x="990104" y="552773"/>
                  <a:pt x="974279" y="555427"/>
                  <a:pt x="955328" y="555427"/>
                </a:cubicBezTo>
                <a:cubicBezTo>
                  <a:pt x="927745" y="555427"/>
                  <a:pt x="906562" y="549052"/>
                  <a:pt x="891778" y="536302"/>
                </a:cubicBezTo>
                <a:cubicBezTo>
                  <a:pt x="876995" y="523553"/>
                  <a:pt x="868164" y="504974"/>
                  <a:pt x="865287" y="480566"/>
                </a:cubicBezTo>
                <a:lnTo>
                  <a:pt x="908149" y="476399"/>
                </a:lnTo>
                <a:cubicBezTo>
                  <a:pt x="910729" y="490786"/>
                  <a:pt x="915963" y="501353"/>
                  <a:pt x="923851" y="508099"/>
                </a:cubicBezTo>
                <a:cubicBezTo>
                  <a:pt x="931739" y="514846"/>
                  <a:pt x="942380" y="518220"/>
                  <a:pt x="955774" y="518220"/>
                </a:cubicBezTo>
                <a:cubicBezTo>
                  <a:pt x="969963" y="518220"/>
                  <a:pt x="980653" y="515218"/>
                  <a:pt x="987847" y="509216"/>
                </a:cubicBezTo>
                <a:cubicBezTo>
                  <a:pt x="995040" y="503213"/>
                  <a:pt x="998637" y="496193"/>
                  <a:pt x="998637" y="488156"/>
                </a:cubicBezTo>
                <a:cubicBezTo>
                  <a:pt x="998637" y="482997"/>
                  <a:pt x="997124" y="478607"/>
                  <a:pt x="994098" y="474985"/>
                </a:cubicBezTo>
                <a:cubicBezTo>
                  <a:pt x="991071" y="471364"/>
                  <a:pt x="985788" y="468213"/>
                  <a:pt x="978247" y="465535"/>
                </a:cubicBezTo>
                <a:cubicBezTo>
                  <a:pt x="973088" y="463749"/>
                  <a:pt x="961331" y="460574"/>
                  <a:pt x="942975" y="456010"/>
                </a:cubicBezTo>
                <a:cubicBezTo>
                  <a:pt x="919361" y="450156"/>
                  <a:pt x="902791" y="442962"/>
                  <a:pt x="893267" y="434429"/>
                </a:cubicBezTo>
                <a:cubicBezTo>
                  <a:pt x="879872" y="422424"/>
                  <a:pt x="873175" y="407789"/>
                  <a:pt x="873175" y="390525"/>
                </a:cubicBezTo>
                <a:cubicBezTo>
                  <a:pt x="873175" y="379413"/>
                  <a:pt x="876325" y="369019"/>
                  <a:pt x="882625" y="359346"/>
                </a:cubicBezTo>
                <a:cubicBezTo>
                  <a:pt x="888926" y="349672"/>
                  <a:pt x="898004" y="342305"/>
                  <a:pt x="909861" y="337245"/>
                </a:cubicBezTo>
                <a:cubicBezTo>
                  <a:pt x="921717" y="332185"/>
                  <a:pt x="936030" y="329654"/>
                  <a:pt x="952798" y="329654"/>
                </a:cubicBezTo>
                <a:close/>
                <a:moveTo>
                  <a:pt x="1477715" y="142280"/>
                </a:moveTo>
                <a:cubicBezTo>
                  <a:pt x="1472357" y="144066"/>
                  <a:pt x="1463873" y="146199"/>
                  <a:pt x="1452265" y="148679"/>
                </a:cubicBezTo>
                <a:cubicBezTo>
                  <a:pt x="1440656" y="151160"/>
                  <a:pt x="1433066" y="153591"/>
                  <a:pt x="1429494" y="155972"/>
                </a:cubicBezTo>
                <a:cubicBezTo>
                  <a:pt x="1424037" y="159842"/>
                  <a:pt x="1421309" y="164753"/>
                  <a:pt x="1421309" y="170706"/>
                </a:cubicBezTo>
                <a:cubicBezTo>
                  <a:pt x="1421309" y="176560"/>
                  <a:pt x="1423492" y="181620"/>
                  <a:pt x="1427857" y="185886"/>
                </a:cubicBezTo>
                <a:cubicBezTo>
                  <a:pt x="1432223" y="190153"/>
                  <a:pt x="1437779" y="192286"/>
                  <a:pt x="1444526" y="192286"/>
                </a:cubicBezTo>
                <a:cubicBezTo>
                  <a:pt x="1452067" y="192286"/>
                  <a:pt x="1459260" y="189806"/>
                  <a:pt x="1466106" y="184845"/>
                </a:cubicBezTo>
                <a:cubicBezTo>
                  <a:pt x="1471166" y="181074"/>
                  <a:pt x="1474490" y="176461"/>
                  <a:pt x="1476077" y="171004"/>
                </a:cubicBezTo>
                <a:cubicBezTo>
                  <a:pt x="1477169" y="167432"/>
                  <a:pt x="1477715" y="160635"/>
                  <a:pt x="1477715" y="150614"/>
                </a:cubicBezTo>
                <a:close/>
                <a:moveTo>
                  <a:pt x="858590" y="142280"/>
                </a:moveTo>
                <a:cubicBezTo>
                  <a:pt x="853232" y="144066"/>
                  <a:pt x="844749" y="146199"/>
                  <a:pt x="833140" y="148679"/>
                </a:cubicBezTo>
                <a:cubicBezTo>
                  <a:pt x="821531" y="151160"/>
                  <a:pt x="813941" y="153591"/>
                  <a:pt x="810369" y="155972"/>
                </a:cubicBezTo>
                <a:cubicBezTo>
                  <a:pt x="804912" y="159842"/>
                  <a:pt x="802184" y="164753"/>
                  <a:pt x="802184" y="170706"/>
                </a:cubicBezTo>
                <a:cubicBezTo>
                  <a:pt x="802184" y="176560"/>
                  <a:pt x="804366" y="181620"/>
                  <a:pt x="808732" y="185886"/>
                </a:cubicBezTo>
                <a:cubicBezTo>
                  <a:pt x="813098" y="190153"/>
                  <a:pt x="818654" y="192286"/>
                  <a:pt x="825401" y="192286"/>
                </a:cubicBezTo>
                <a:cubicBezTo>
                  <a:pt x="832941" y="192286"/>
                  <a:pt x="840135" y="189806"/>
                  <a:pt x="846981" y="184845"/>
                </a:cubicBezTo>
                <a:cubicBezTo>
                  <a:pt x="852041" y="181074"/>
                  <a:pt x="855365" y="176461"/>
                  <a:pt x="856953" y="171004"/>
                </a:cubicBezTo>
                <a:cubicBezTo>
                  <a:pt x="858044" y="167432"/>
                  <a:pt x="858590" y="160635"/>
                  <a:pt x="858590" y="150614"/>
                </a:cubicBezTo>
                <a:close/>
                <a:moveTo>
                  <a:pt x="606326" y="123081"/>
                </a:moveTo>
                <a:lnTo>
                  <a:pt x="606326" y="181422"/>
                </a:lnTo>
                <a:lnTo>
                  <a:pt x="647105" y="181422"/>
                </a:lnTo>
                <a:cubicBezTo>
                  <a:pt x="662980" y="181422"/>
                  <a:pt x="673051" y="180975"/>
                  <a:pt x="677317" y="180082"/>
                </a:cubicBezTo>
                <a:cubicBezTo>
                  <a:pt x="683865" y="178892"/>
                  <a:pt x="689198" y="175989"/>
                  <a:pt x="693316" y="171376"/>
                </a:cubicBezTo>
                <a:cubicBezTo>
                  <a:pt x="697433" y="166762"/>
                  <a:pt x="699492" y="160586"/>
                  <a:pt x="699492" y="152847"/>
                </a:cubicBezTo>
                <a:cubicBezTo>
                  <a:pt x="699492" y="146298"/>
                  <a:pt x="697905" y="140742"/>
                  <a:pt x="694730" y="136178"/>
                </a:cubicBezTo>
                <a:cubicBezTo>
                  <a:pt x="691555" y="131614"/>
                  <a:pt x="686966" y="128290"/>
                  <a:pt x="680963" y="126206"/>
                </a:cubicBezTo>
                <a:cubicBezTo>
                  <a:pt x="674960" y="124123"/>
                  <a:pt x="661938" y="123081"/>
                  <a:pt x="641896" y="123081"/>
                </a:cubicBezTo>
                <a:close/>
                <a:moveTo>
                  <a:pt x="376982" y="88553"/>
                </a:moveTo>
                <a:cubicBezTo>
                  <a:pt x="367854" y="88553"/>
                  <a:pt x="360313" y="91877"/>
                  <a:pt x="354360" y="98524"/>
                </a:cubicBezTo>
                <a:cubicBezTo>
                  <a:pt x="348407" y="105172"/>
                  <a:pt x="345480" y="114201"/>
                  <a:pt x="345579" y="125611"/>
                </a:cubicBezTo>
                <a:lnTo>
                  <a:pt x="408087" y="125611"/>
                </a:lnTo>
                <a:cubicBezTo>
                  <a:pt x="407789" y="113506"/>
                  <a:pt x="404664" y="104304"/>
                  <a:pt x="398711" y="98003"/>
                </a:cubicBezTo>
                <a:cubicBezTo>
                  <a:pt x="392758" y="91703"/>
                  <a:pt x="385515" y="88553"/>
                  <a:pt x="376982" y="88553"/>
                </a:cubicBezTo>
                <a:close/>
                <a:moveTo>
                  <a:pt x="218926" y="60127"/>
                </a:moveTo>
                <a:lnTo>
                  <a:pt x="260747" y="60127"/>
                </a:lnTo>
                <a:lnTo>
                  <a:pt x="260747" y="218182"/>
                </a:lnTo>
                <a:lnTo>
                  <a:pt x="218926" y="218182"/>
                </a:lnTo>
                <a:close/>
                <a:moveTo>
                  <a:pt x="1652587" y="56555"/>
                </a:moveTo>
                <a:cubicBezTo>
                  <a:pt x="1661815" y="56555"/>
                  <a:pt x="1670249" y="58217"/>
                  <a:pt x="1677889" y="61541"/>
                </a:cubicBezTo>
                <a:cubicBezTo>
                  <a:pt x="1685528" y="64864"/>
                  <a:pt x="1691308" y="69106"/>
                  <a:pt x="1695227" y="74265"/>
                </a:cubicBezTo>
                <a:cubicBezTo>
                  <a:pt x="1699146" y="79425"/>
                  <a:pt x="1701875" y="85279"/>
                  <a:pt x="1703413" y="91827"/>
                </a:cubicBezTo>
                <a:cubicBezTo>
                  <a:pt x="1704950" y="98376"/>
                  <a:pt x="1705719" y="107752"/>
                  <a:pt x="1705719" y="119956"/>
                </a:cubicBezTo>
                <a:lnTo>
                  <a:pt x="1705719" y="218182"/>
                </a:lnTo>
                <a:lnTo>
                  <a:pt x="1663899" y="218182"/>
                </a:lnTo>
                <a:lnTo>
                  <a:pt x="1663899" y="137517"/>
                </a:lnTo>
                <a:cubicBezTo>
                  <a:pt x="1663899" y="120452"/>
                  <a:pt x="1663005" y="109414"/>
                  <a:pt x="1661220" y="104403"/>
                </a:cubicBezTo>
                <a:cubicBezTo>
                  <a:pt x="1659434" y="99392"/>
                  <a:pt x="1656531" y="95498"/>
                  <a:pt x="1652513" y="92720"/>
                </a:cubicBezTo>
                <a:cubicBezTo>
                  <a:pt x="1648495" y="89942"/>
                  <a:pt x="1643658" y="88553"/>
                  <a:pt x="1638003" y="88553"/>
                </a:cubicBezTo>
                <a:cubicBezTo>
                  <a:pt x="1630759" y="88553"/>
                  <a:pt x="1624261" y="90537"/>
                  <a:pt x="1618506" y="94506"/>
                </a:cubicBezTo>
                <a:cubicBezTo>
                  <a:pt x="1612751" y="98475"/>
                  <a:pt x="1608807" y="103733"/>
                  <a:pt x="1606674" y="110282"/>
                </a:cubicBezTo>
                <a:cubicBezTo>
                  <a:pt x="1604541" y="116830"/>
                  <a:pt x="1603474" y="128935"/>
                  <a:pt x="1603474" y="146596"/>
                </a:cubicBezTo>
                <a:lnTo>
                  <a:pt x="1603474" y="218182"/>
                </a:lnTo>
                <a:lnTo>
                  <a:pt x="1561654" y="218182"/>
                </a:lnTo>
                <a:lnTo>
                  <a:pt x="1561654" y="60127"/>
                </a:lnTo>
                <a:lnTo>
                  <a:pt x="1600498" y="60127"/>
                </a:lnTo>
                <a:lnTo>
                  <a:pt x="1600498" y="83344"/>
                </a:lnTo>
                <a:cubicBezTo>
                  <a:pt x="1614289" y="65485"/>
                  <a:pt x="1631653" y="56555"/>
                  <a:pt x="1652587" y="56555"/>
                </a:cubicBezTo>
                <a:close/>
                <a:moveTo>
                  <a:pt x="1452265" y="56555"/>
                </a:moveTo>
                <a:cubicBezTo>
                  <a:pt x="1470918" y="56555"/>
                  <a:pt x="1484809" y="58762"/>
                  <a:pt x="1493937" y="63178"/>
                </a:cubicBezTo>
                <a:cubicBezTo>
                  <a:pt x="1503065" y="67593"/>
                  <a:pt x="1509489" y="73199"/>
                  <a:pt x="1513210" y="79995"/>
                </a:cubicBezTo>
                <a:cubicBezTo>
                  <a:pt x="1516931" y="86792"/>
                  <a:pt x="1518791" y="99269"/>
                  <a:pt x="1518791" y="117426"/>
                </a:cubicBezTo>
                <a:lnTo>
                  <a:pt x="1518345" y="166241"/>
                </a:lnTo>
                <a:cubicBezTo>
                  <a:pt x="1518345" y="180132"/>
                  <a:pt x="1519014" y="190376"/>
                  <a:pt x="1520354" y="196974"/>
                </a:cubicBezTo>
                <a:cubicBezTo>
                  <a:pt x="1521693" y="203572"/>
                  <a:pt x="1524199" y="210642"/>
                  <a:pt x="1527870" y="218182"/>
                </a:cubicBezTo>
                <a:lnTo>
                  <a:pt x="1486495" y="218182"/>
                </a:lnTo>
                <a:cubicBezTo>
                  <a:pt x="1485404" y="215404"/>
                  <a:pt x="1484065" y="211287"/>
                  <a:pt x="1482477" y="205829"/>
                </a:cubicBezTo>
                <a:cubicBezTo>
                  <a:pt x="1481783" y="203349"/>
                  <a:pt x="1481287" y="201712"/>
                  <a:pt x="1480989" y="200918"/>
                </a:cubicBezTo>
                <a:cubicBezTo>
                  <a:pt x="1473845" y="207863"/>
                  <a:pt x="1466205" y="213072"/>
                  <a:pt x="1458069" y="216545"/>
                </a:cubicBezTo>
                <a:cubicBezTo>
                  <a:pt x="1449933" y="220018"/>
                  <a:pt x="1441252" y="221754"/>
                  <a:pt x="1432024" y="221754"/>
                </a:cubicBezTo>
                <a:cubicBezTo>
                  <a:pt x="1415753" y="221754"/>
                  <a:pt x="1402928" y="217339"/>
                  <a:pt x="1393552" y="208508"/>
                </a:cubicBezTo>
                <a:cubicBezTo>
                  <a:pt x="1384176" y="199678"/>
                  <a:pt x="1379488" y="188516"/>
                  <a:pt x="1379488" y="175022"/>
                </a:cubicBezTo>
                <a:cubicBezTo>
                  <a:pt x="1379488" y="166092"/>
                  <a:pt x="1381621" y="158130"/>
                  <a:pt x="1385888" y="151135"/>
                </a:cubicBezTo>
                <a:cubicBezTo>
                  <a:pt x="1390154" y="144140"/>
                  <a:pt x="1396132" y="138782"/>
                  <a:pt x="1403821" y="135062"/>
                </a:cubicBezTo>
                <a:cubicBezTo>
                  <a:pt x="1411511" y="131341"/>
                  <a:pt x="1422599" y="128092"/>
                  <a:pt x="1437085" y="125313"/>
                </a:cubicBezTo>
                <a:cubicBezTo>
                  <a:pt x="1456631" y="121642"/>
                  <a:pt x="1470174" y="118219"/>
                  <a:pt x="1477715" y="115044"/>
                </a:cubicBezTo>
                <a:lnTo>
                  <a:pt x="1477715" y="110877"/>
                </a:lnTo>
                <a:cubicBezTo>
                  <a:pt x="1477715" y="102840"/>
                  <a:pt x="1475730" y="97111"/>
                  <a:pt x="1471761" y="93687"/>
                </a:cubicBezTo>
                <a:cubicBezTo>
                  <a:pt x="1467793" y="90264"/>
                  <a:pt x="1460302" y="88553"/>
                  <a:pt x="1449288" y="88553"/>
                </a:cubicBezTo>
                <a:cubicBezTo>
                  <a:pt x="1441847" y="88553"/>
                  <a:pt x="1436043" y="90016"/>
                  <a:pt x="1431875" y="92943"/>
                </a:cubicBezTo>
                <a:cubicBezTo>
                  <a:pt x="1427708" y="95870"/>
                  <a:pt x="1424335" y="101005"/>
                  <a:pt x="1421755" y="108347"/>
                </a:cubicBezTo>
                <a:lnTo>
                  <a:pt x="1383804" y="101501"/>
                </a:lnTo>
                <a:cubicBezTo>
                  <a:pt x="1388071" y="86221"/>
                  <a:pt x="1395413" y="74910"/>
                  <a:pt x="1405831" y="67568"/>
                </a:cubicBezTo>
                <a:cubicBezTo>
                  <a:pt x="1416249" y="60226"/>
                  <a:pt x="1431727" y="56555"/>
                  <a:pt x="1452265" y="56555"/>
                </a:cubicBezTo>
                <a:close/>
                <a:moveTo>
                  <a:pt x="1033463" y="56555"/>
                </a:moveTo>
                <a:cubicBezTo>
                  <a:pt x="1042690" y="56555"/>
                  <a:pt x="1051123" y="58217"/>
                  <a:pt x="1058763" y="61541"/>
                </a:cubicBezTo>
                <a:cubicBezTo>
                  <a:pt x="1066403" y="64864"/>
                  <a:pt x="1072183" y="69106"/>
                  <a:pt x="1076102" y="74265"/>
                </a:cubicBezTo>
                <a:cubicBezTo>
                  <a:pt x="1080021" y="79425"/>
                  <a:pt x="1082749" y="85279"/>
                  <a:pt x="1084287" y="91827"/>
                </a:cubicBezTo>
                <a:cubicBezTo>
                  <a:pt x="1085825" y="98376"/>
                  <a:pt x="1086594" y="107752"/>
                  <a:pt x="1086594" y="119956"/>
                </a:cubicBezTo>
                <a:lnTo>
                  <a:pt x="1086594" y="218182"/>
                </a:lnTo>
                <a:lnTo>
                  <a:pt x="1044773" y="218182"/>
                </a:lnTo>
                <a:lnTo>
                  <a:pt x="1044773" y="137517"/>
                </a:lnTo>
                <a:cubicBezTo>
                  <a:pt x="1044773" y="120452"/>
                  <a:pt x="1043881" y="109414"/>
                  <a:pt x="1042095" y="104403"/>
                </a:cubicBezTo>
                <a:cubicBezTo>
                  <a:pt x="1040309" y="99392"/>
                  <a:pt x="1037407" y="95498"/>
                  <a:pt x="1033388" y="92720"/>
                </a:cubicBezTo>
                <a:cubicBezTo>
                  <a:pt x="1029370" y="89942"/>
                  <a:pt x="1024533" y="88553"/>
                  <a:pt x="1018877" y="88553"/>
                </a:cubicBezTo>
                <a:cubicBezTo>
                  <a:pt x="1011635" y="88553"/>
                  <a:pt x="1005135" y="90537"/>
                  <a:pt x="999381" y="94506"/>
                </a:cubicBezTo>
                <a:cubicBezTo>
                  <a:pt x="993626" y="98475"/>
                  <a:pt x="989682" y="103733"/>
                  <a:pt x="987549" y="110282"/>
                </a:cubicBezTo>
                <a:cubicBezTo>
                  <a:pt x="985416" y="116830"/>
                  <a:pt x="984349" y="128935"/>
                  <a:pt x="984349" y="146596"/>
                </a:cubicBezTo>
                <a:lnTo>
                  <a:pt x="984349" y="218182"/>
                </a:lnTo>
                <a:lnTo>
                  <a:pt x="942529" y="218182"/>
                </a:lnTo>
                <a:lnTo>
                  <a:pt x="942529" y="60127"/>
                </a:lnTo>
                <a:lnTo>
                  <a:pt x="981373" y="60127"/>
                </a:lnTo>
                <a:lnTo>
                  <a:pt x="981373" y="83344"/>
                </a:lnTo>
                <a:cubicBezTo>
                  <a:pt x="995164" y="65485"/>
                  <a:pt x="1012527" y="56555"/>
                  <a:pt x="1033463" y="56555"/>
                </a:cubicBezTo>
                <a:close/>
                <a:moveTo>
                  <a:pt x="833140" y="56555"/>
                </a:moveTo>
                <a:cubicBezTo>
                  <a:pt x="851793" y="56555"/>
                  <a:pt x="865684" y="58762"/>
                  <a:pt x="874812" y="63178"/>
                </a:cubicBezTo>
                <a:cubicBezTo>
                  <a:pt x="883940" y="67593"/>
                  <a:pt x="890364" y="73199"/>
                  <a:pt x="894085" y="79995"/>
                </a:cubicBezTo>
                <a:cubicBezTo>
                  <a:pt x="897806" y="86792"/>
                  <a:pt x="899666" y="99269"/>
                  <a:pt x="899666" y="117426"/>
                </a:cubicBezTo>
                <a:lnTo>
                  <a:pt x="899220" y="166241"/>
                </a:lnTo>
                <a:cubicBezTo>
                  <a:pt x="899220" y="180132"/>
                  <a:pt x="899889" y="190376"/>
                  <a:pt x="901229" y="196974"/>
                </a:cubicBezTo>
                <a:cubicBezTo>
                  <a:pt x="902568" y="203572"/>
                  <a:pt x="905073" y="210642"/>
                  <a:pt x="908745" y="218182"/>
                </a:cubicBezTo>
                <a:lnTo>
                  <a:pt x="867370" y="218182"/>
                </a:lnTo>
                <a:cubicBezTo>
                  <a:pt x="866279" y="215404"/>
                  <a:pt x="864939" y="211287"/>
                  <a:pt x="863352" y="205829"/>
                </a:cubicBezTo>
                <a:cubicBezTo>
                  <a:pt x="862657" y="203349"/>
                  <a:pt x="862161" y="201712"/>
                  <a:pt x="861864" y="200918"/>
                </a:cubicBezTo>
                <a:cubicBezTo>
                  <a:pt x="854720" y="207863"/>
                  <a:pt x="847080" y="213072"/>
                  <a:pt x="838944" y="216545"/>
                </a:cubicBezTo>
                <a:cubicBezTo>
                  <a:pt x="830808" y="220018"/>
                  <a:pt x="822127" y="221754"/>
                  <a:pt x="812899" y="221754"/>
                </a:cubicBezTo>
                <a:cubicBezTo>
                  <a:pt x="796627" y="221754"/>
                  <a:pt x="783803" y="217339"/>
                  <a:pt x="774427" y="208508"/>
                </a:cubicBezTo>
                <a:cubicBezTo>
                  <a:pt x="765051" y="199678"/>
                  <a:pt x="760363" y="188516"/>
                  <a:pt x="760363" y="175022"/>
                </a:cubicBezTo>
                <a:cubicBezTo>
                  <a:pt x="760363" y="166092"/>
                  <a:pt x="762496" y="158130"/>
                  <a:pt x="766763" y="151135"/>
                </a:cubicBezTo>
                <a:cubicBezTo>
                  <a:pt x="771029" y="144140"/>
                  <a:pt x="777007" y="138782"/>
                  <a:pt x="784696" y="135062"/>
                </a:cubicBezTo>
                <a:cubicBezTo>
                  <a:pt x="792386" y="131341"/>
                  <a:pt x="803473" y="128092"/>
                  <a:pt x="817959" y="125313"/>
                </a:cubicBezTo>
                <a:cubicBezTo>
                  <a:pt x="837506" y="121642"/>
                  <a:pt x="851049" y="118219"/>
                  <a:pt x="858590" y="115044"/>
                </a:cubicBezTo>
                <a:lnTo>
                  <a:pt x="858590" y="110877"/>
                </a:lnTo>
                <a:cubicBezTo>
                  <a:pt x="858590" y="102840"/>
                  <a:pt x="856605" y="97111"/>
                  <a:pt x="852637" y="93687"/>
                </a:cubicBezTo>
                <a:cubicBezTo>
                  <a:pt x="848668" y="90264"/>
                  <a:pt x="841177" y="88553"/>
                  <a:pt x="830163" y="88553"/>
                </a:cubicBezTo>
                <a:cubicBezTo>
                  <a:pt x="822722" y="88553"/>
                  <a:pt x="816918" y="90016"/>
                  <a:pt x="812751" y="92943"/>
                </a:cubicBezTo>
                <a:cubicBezTo>
                  <a:pt x="808583" y="95870"/>
                  <a:pt x="805210" y="101005"/>
                  <a:pt x="802630" y="108347"/>
                </a:cubicBezTo>
                <a:lnTo>
                  <a:pt x="764679" y="101501"/>
                </a:lnTo>
                <a:cubicBezTo>
                  <a:pt x="768945" y="86221"/>
                  <a:pt x="776288" y="74910"/>
                  <a:pt x="786706" y="67568"/>
                </a:cubicBezTo>
                <a:cubicBezTo>
                  <a:pt x="797123" y="60226"/>
                  <a:pt x="812602" y="56555"/>
                  <a:pt x="833140" y="56555"/>
                </a:cubicBezTo>
                <a:close/>
                <a:moveTo>
                  <a:pt x="374452" y="56555"/>
                </a:moveTo>
                <a:cubicBezTo>
                  <a:pt x="397966" y="56555"/>
                  <a:pt x="416520" y="64319"/>
                  <a:pt x="430113" y="79846"/>
                </a:cubicBezTo>
                <a:cubicBezTo>
                  <a:pt x="443706" y="95374"/>
                  <a:pt x="450205" y="119162"/>
                  <a:pt x="449610" y="151210"/>
                </a:cubicBezTo>
                <a:lnTo>
                  <a:pt x="344835" y="151210"/>
                </a:lnTo>
                <a:cubicBezTo>
                  <a:pt x="345133" y="163612"/>
                  <a:pt x="348506" y="173261"/>
                  <a:pt x="354955" y="180157"/>
                </a:cubicBezTo>
                <a:cubicBezTo>
                  <a:pt x="361404" y="187052"/>
                  <a:pt x="369441" y="190500"/>
                  <a:pt x="379065" y="190500"/>
                </a:cubicBezTo>
                <a:cubicBezTo>
                  <a:pt x="385614" y="190500"/>
                  <a:pt x="391120" y="188714"/>
                  <a:pt x="395585" y="185142"/>
                </a:cubicBezTo>
                <a:cubicBezTo>
                  <a:pt x="400050" y="181570"/>
                  <a:pt x="403423" y="175816"/>
                  <a:pt x="405706" y="167878"/>
                </a:cubicBezTo>
                <a:lnTo>
                  <a:pt x="447377" y="174873"/>
                </a:lnTo>
                <a:cubicBezTo>
                  <a:pt x="442020" y="190153"/>
                  <a:pt x="433561" y="201786"/>
                  <a:pt x="422002" y="209773"/>
                </a:cubicBezTo>
                <a:cubicBezTo>
                  <a:pt x="410443" y="217761"/>
                  <a:pt x="395982" y="221754"/>
                  <a:pt x="378619" y="221754"/>
                </a:cubicBezTo>
                <a:cubicBezTo>
                  <a:pt x="351135" y="221754"/>
                  <a:pt x="330795" y="212775"/>
                  <a:pt x="317599" y="194816"/>
                </a:cubicBezTo>
                <a:cubicBezTo>
                  <a:pt x="307181" y="180429"/>
                  <a:pt x="301972" y="162272"/>
                  <a:pt x="301972" y="140345"/>
                </a:cubicBezTo>
                <a:cubicBezTo>
                  <a:pt x="301972" y="114151"/>
                  <a:pt x="308818" y="93638"/>
                  <a:pt x="322511" y="78805"/>
                </a:cubicBezTo>
                <a:cubicBezTo>
                  <a:pt x="336203" y="63971"/>
                  <a:pt x="353517" y="56555"/>
                  <a:pt x="374452" y="56555"/>
                </a:cubicBezTo>
                <a:close/>
                <a:moveTo>
                  <a:pt x="44053" y="36910"/>
                </a:moveTo>
                <a:lnTo>
                  <a:pt x="44053" y="181422"/>
                </a:lnTo>
                <a:lnTo>
                  <a:pt x="76944" y="181422"/>
                </a:lnTo>
                <a:cubicBezTo>
                  <a:pt x="89247" y="181422"/>
                  <a:pt x="98127" y="180727"/>
                  <a:pt x="103585" y="179338"/>
                </a:cubicBezTo>
                <a:cubicBezTo>
                  <a:pt x="110728" y="177552"/>
                  <a:pt x="116657" y="174526"/>
                  <a:pt x="121369" y="170260"/>
                </a:cubicBezTo>
                <a:cubicBezTo>
                  <a:pt x="126082" y="165993"/>
                  <a:pt x="129927" y="158973"/>
                  <a:pt x="132904" y="149200"/>
                </a:cubicBezTo>
                <a:cubicBezTo>
                  <a:pt x="135880" y="139427"/>
                  <a:pt x="137369" y="126107"/>
                  <a:pt x="137369" y="109240"/>
                </a:cubicBezTo>
                <a:cubicBezTo>
                  <a:pt x="137369" y="92373"/>
                  <a:pt x="135880" y="79425"/>
                  <a:pt x="132904" y="70396"/>
                </a:cubicBezTo>
                <a:cubicBezTo>
                  <a:pt x="129927" y="61367"/>
                  <a:pt x="125760" y="54322"/>
                  <a:pt x="120402" y="49262"/>
                </a:cubicBezTo>
                <a:cubicBezTo>
                  <a:pt x="115044" y="44202"/>
                  <a:pt x="108248" y="40779"/>
                  <a:pt x="100013" y="38993"/>
                </a:cubicBezTo>
                <a:cubicBezTo>
                  <a:pt x="93861" y="37604"/>
                  <a:pt x="81806" y="36910"/>
                  <a:pt x="63847" y="36910"/>
                </a:cubicBezTo>
                <a:close/>
                <a:moveTo>
                  <a:pt x="606326" y="36314"/>
                </a:moveTo>
                <a:lnTo>
                  <a:pt x="606326" y="86767"/>
                </a:lnTo>
                <a:lnTo>
                  <a:pt x="635199" y="86767"/>
                </a:lnTo>
                <a:cubicBezTo>
                  <a:pt x="652363" y="86767"/>
                  <a:pt x="663029" y="86519"/>
                  <a:pt x="667197" y="86023"/>
                </a:cubicBezTo>
                <a:cubicBezTo>
                  <a:pt x="674737" y="85130"/>
                  <a:pt x="680665" y="82525"/>
                  <a:pt x="684981" y="78209"/>
                </a:cubicBezTo>
                <a:cubicBezTo>
                  <a:pt x="689298" y="73893"/>
                  <a:pt x="691456" y="68213"/>
                  <a:pt x="691456" y="61169"/>
                </a:cubicBezTo>
                <a:cubicBezTo>
                  <a:pt x="691456" y="54422"/>
                  <a:pt x="689595" y="48940"/>
                  <a:pt x="685875" y="44723"/>
                </a:cubicBezTo>
                <a:cubicBezTo>
                  <a:pt x="682154" y="40506"/>
                  <a:pt x="676622" y="37951"/>
                  <a:pt x="669280" y="37058"/>
                </a:cubicBezTo>
                <a:cubicBezTo>
                  <a:pt x="664915" y="36562"/>
                  <a:pt x="652363" y="36314"/>
                  <a:pt x="631627" y="36314"/>
                </a:cubicBezTo>
                <a:close/>
                <a:moveTo>
                  <a:pt x="1122313" y="0"/>
                </a:moveTo>
                <a:lnTo>
                  <a:pt x="1164134" y="0"/>
                </a:lnTo>
                <a:lnTo>
                  <a:pt x="1164134" y="115788"/>
                </a:lnTo>
                <a:lnTo>
                  <a:pt x="1213098" y="60127"/>
                </a:lnTo>
                <a:lnTo>
                  <a:pt x="1264593" y="60127"/>
                </a:lnTo>
                <a:lnTo>
                  <a:pt x="1210568" y="117872"/>
                </a:lnTo>
                <a:lnTo>
                  <a:pt x="1268462" y="218182"/>
                </a:lnTo>
                <a:lnTo>
                  <a:pt x="1223367" y="218182"/>
                </a:lnTo>
                <a:lnTo>
                  <a:pt x="1183630" y="147191"/>
                </a:lnTo>
                <a:lnTo>
                  <a:pt x="1164134" y="167581"/>
                </a:lnTo>
                <a:lnTo>
                  <a:pt x="1164134" y="218182"/>
                </a:lnTo>
                <a:lnTo>
                  <a:pt x="1122313" y="218182"/>
                </a:lnTo>
                <a:close/>
                <a:moveTo>
                  <a:pt x="562273" y="0"/>
                </a:moveTo>
                <a:lnTo>
                  <a:pt x="649486" y="0"/>
                </a:lnTo>
                <a:cubicBezTo>
                  <a:pt x="666750" y="0"/>
                  <a:pt x="679624" y="720"/>
                  <a:pt x="688107" y="2158"/>
                </a:cubicBezTo>
                <a:cubicBezTo>
                  <a:pt x="696590" y="3597"/>
                  <a:pt x="704180" y="6598"/>
                  <a:pt x="710878" y="11162"/>
                </a:cubicBezTo>
                <a:cubicBezTo>
                  <a:pt x="717575" y="15726"/>
                  <a:pt x="723156" y="21803"/>
                  <a:pt x="727621" y="29394"/>
                </a:cubicBezTo>
                <a:cubicBezTo>
                  <a:pt x="732086" y="36984"/>
                  <a:pt x="734318" y="45492"/>
                  <a:pt x="734318" y="54918"/>
                </a:cubicBezTo>
                <a:cubicBezTo>
                  <a:pt x="734318" y="65137"/>
                  <a:pt x="731565" y="74513"/>
                  <a:pt x="726058" y="83046"/>
                </a:cubicBezTo>
                <a:cubicBezTo>
                  <a:pt x="720551" y="91579"/>
                  <a:pt x="713085" y="97979"/>
                  <a:pt x="703659" y="102245"/>
                </a:cubicBezTo>
                <a:cubicBezTo>
                  <a:pt x="716955" y="106115"/>
                  <a:pt x="727174" y="112713"/>
                  <a:pt x="734318" y="122039"/>
                </a:cubicBezTo>
                <a:cubicBezTo>
                  <a:pt x="741462" y="131366"/>
                  <a:pt x="745034" y="142329"/>
                  <a:pt x="745034" y="154930"/>
                </a:cubicBezTo>
                <a:cubicBezTo>
                  <a:pt x="745034" y="164852"/>
                  <a:pt x="742727" y="174501"/>
                  <a:pt x="738113" y="183877"/>
                </a:cubicBezTo>
                <a:cubicBezTo>
                  <a:pt x="733499" y="193253"/>
                  <a:pt x="727199" y="200744"/>
                  <a:pt x="719212" y="206350"/>
                </a:cubicBezTo>
                <a:cubicBezTo>
                  <a:pt x="711225" y="211956"/>
                  <a:pt x="701377" y="215404"/>
                  <a:pt x="689670" y="216694"/>
                </a:cubicBezTo>
                <a:cubicBezTo>
                  <a:pt x="682327" y="217488"/>
                  <a:pt x="664617" y="217984"/>
                  <a:pt x="636538" y="218182"/>
                </a:cubicBezTo>
                <a:lnTo>
                  <a:pt x="562273" y="218182"/>
                </a:lnTo>
                <a:close/>
                <a:moveTo>
                  <a:pt x="218926" y="0"/>
                </a:moveTo>
                <a:lnTo>
                  <a:pt x="260747" y="0"/>
                </a:lnTo>
                <a:lnTo>
                  <a:pt x="260747" y="38695"/>
                </a:lnTo>
                <a:lnTo>
                  <a:pt x="218926" y="38695"/>
                </a:lnTo>
                <a:close/>
                <a:moveTo>
                  <a:pt x="0" y="0"/>
                </a:moveTo>
                <a:lnTo>
                  <a:pt x="80516" y="0"/>
                </a:lnTo>
                <a:cubicBezTo>
                  <a:pt x="98673" y="0"/>
                  <a:pt x="112514" y="1389"/>
                  <a:pt x="122039" y="4167"/>
                </a:cubicBezTo>
                <a:cubicBezTo>
                  <a:pt x="134838" y="7938"/>
                  <a:pt x="145802" y="14635"/>
                  <a:pt x="154930" y="24259"/>
                </a:cubicBezTo>
                <a:cubicBezTo>
                  <a:pt x="164058" y="33883"/>
                  <a:pt x="171004" y="45666"/>
                  <a:pt x="175766" y="59606"/>
                </a:cubicBezTo>
                <a:cubicBezTo>
                  <a:pt x="180529" y="73546"/>
                  <a:pt x="182910" y="90736"/>
                  <a:pt x="182910" y="111175"/>
                </a:cubicBezTo>
                <a:cubicBezTo>
                  <a:pt x="182910" y="129133"/>
                  <a:pt x="180677" y="144612"/>
                  <a:pt x="176213" y="157609"/>
                </a:cubicBezTo>
                <a:cubicBezTo>
                  <a:pt x="170755" y="173484"/>
                  <a:pt x="162967" y="186333"/>
                  <a:pt x="152847" y="196156"/>
                </a:cubicBezTo>
                <a:cubicBezTo>
                  <a:pt x="145207" y="203597"/>
                  <a:pt x="134888" y="209401"/>
                  <a:pt x="121890" y="213569"/>
                </a:cubicBezTo>
                <a:cubicBezTo>
                  <a:pt x="112167" y="216644"/>
                  <a:pt x="99169" y="218182"/>
                  <a:pt x="82897" y="218182"/>
                </a:cubicBezTo>
                <a:lnTo>
                  <a:pt x="0" y="218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4"/>
          </p:nvPr>
        </p:nvSpPr>
        <p:spPr>
          <a:xfrm>
            <a:off x="8113825" y="4868863"/>
            <a:ext cx="3742678" cy="12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843470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Team">
  <p:cSld name="4 x Team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16" name="Google Shape;316;p52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52"/>
          <p:cNvSpPr>
            <a:spLocks noGrp="1"/>
          </p:cNvSpPr>
          <p:nvPr>
            <p:ph type="pic" idx="3"/>
          </p:nvPr>
        </p:nvSpPr>
        <p:spPr>
          <a:xfrm>
            <a:off x="325056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52"/>
          <p:cNvSpPr>
            <a:spLocks noGrp="1"/>
          </p:cNvSpPr>
          <p:nvPr>
            <p:ph type="pic" idx="4"/>
          </p:nvPr>
        </p:nvSpPr>
        <p:spPr>
          <a:xfrm>
            <a:off x="616902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52"/>
          <p:cNvSpPr>
            <a:spLocks noGrp="1"/>
          </p:cNvSpPr>
          <p:nvPr>
            <p:ph type="pic" idx="5"/>
          </p:nvPr>
        </p:nvSpPr>
        <p:spPr>
          <a:xfrm>
            <a:off x="908748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52"/>
          <p:cNvSpPr txBox="1">
            <a:spLocks noGrp="1"/>
          </p:cNvSpPr>
          <p:nvPr>
            <p:ph type="body" idx="1"/>
          </p:nvPr>
        </p:nvSpPr>
        <p:spPr>
          <a:xfrm>
            <a:off x="336550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2"/>
          <p:cNvSpPr txBox="1">
            <a:spLocks noGrp="1"/>
          </p:cNvSpPr>
          <p:nvPr>
            <p:ph type="body" idx="6"/>
          </p:nvPr>
        </p:nvSpPr>
        <p:spPr>
          <a:xfrm>
            <a:off x="325056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body" idx="7"/>
          </p:nvPr>
        </p:nvSpPr>
        <p:spPr>
          <a:xfrm>
            <a:off x="616902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8"/>
          </p:nvPr>
        </p:nvSpPr>
        <p:spPr>
          <a:xfrm>
            <a:off x="908748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850175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am">
  <p:cSld name="6 x Team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29" name="Google Shape;329;p53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79900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3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1800225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3"/>
          <p:cNvSpPr>
            <a:spLocks noGrp="1"/>
          </p:cNvSpPr>
          <p:nvPr>
            <p:ph type="pic" idx="4"/>
          </p:nvPr>
        </p:nvSpPr>
        <p:spPr>
          <a:xfrm>
            <a:off x="8112124" y="1411288"/>
            <a:ext cx="180029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53"/>
          <p:cNvSpPr>
            <a:spLocks noGrp="1"/>
          </p:cNvSpPr>
          <p:nvPr>
            <p:ph type="pic" idx="5"/>
          </p:nvPr>
        </p:nvSpPr>
        <p:spPr>
          <a:xfrm>
            <a:off x="336550" y="4005263"/>
            <a:ext cx="1799010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53"/>
          <p:cNvSpPr>
            <a:spLocks noGrp="1"/>
          </p:cNvSpPr>
          <p:nvPr>
            <p:ph type="pic" idx="6"/>
          </p:nvPr>
        </p:nvSpPr>
        <p:spPr>
          <a:xfrm>
            <a:off x="4224338" y="4005263"/>
            <a:ext cx="1800225" cy="1584325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3"/>
          <p:cNvSpPr>
            <a:spLocks noGrp="1"/>
          </p:cNvSpPr>
          <p:nvPr>
            <p:ph type="pic" idx="7"/>
          </p:nvPr>
        </p:nvSpPr>
        <p:spPr>
          <a:xfrm>
            <a:off x="8112125" y="4005263"/>
            <a:ext cx="1800299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2279551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8"/>
          </p:nvPr>
        </p:nvSpPr>
        <p:spPr>
          <a:xfrm>
            <a:off x="6167387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9"/>
          </p:nvPr>
        </p:nvSpPr>
        <p:spPr>
          <a:xfrm>
            <a:off x="10055224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body" idx="13"/>
          </p:nvPr>
        </p:nvSpPr>
        <p:spPr>
          <a:xfrm>
            <a:off x="2279551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4"/>
          </p:nvPr>
        </p:nvSpPr>
        <p:spPr>
          <a:xfrm>
            <a:off x="6167387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body" idx="15"/>
          </p:nvPr>
        </p:nvSpPr>
        <p:spPr>
          <a:xfrm>
            <a:off x="10055224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363246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6" y="2677887"/>
            <a:ext cx="2252868" cy="15022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06686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Petrol">
  <p:cSld name="End Slide Petrol"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350" name="Google Shape;35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5" y="2677887"/>
            <a:ext cx="2252861" cy="1502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4600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chapter">
  <p:cSld name="Subchapter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77" name="Google Shape;77;p24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Text">
  <p:cSld name="2 x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6166333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Text">
  <p:cSld name="3 x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96" name="Google Shape;96;p27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2"/>
          </p:nvPr>
        </p:nvSpPr>
        <p:spPr>
          <a:xfrm>
            <a:off x="4224338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3"/>
          </p:nvPr>
        </p:nvSpPr>
        <p:spPr>
          <a:xfrm>
            <a:off x="8113713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xt">
  <p:cSld name="6 x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02" name="Google Shape;102;p2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03" name="Google Shape;103;p2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2"/>
          </p:nvPr>
        </p:nvSpPr>
        <p:spPr>
          <a:xfrm>
            <a:off x="4224338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3"/>
          </p:nvPr>
        </p:nvSpPr>
        <p:spPr>
          <a:xfrm>
            <a:off x="8113713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4"/>
          </p:nvPr>
        </p:nvSpPr>
        <p:spPr>
          <a:xfrm>
            <a:off x="336550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5"/>
          </p:nvPr>
        </p:nvSpPr>
        <p:spPr>
          <a:xfrm>
            <a:off x="4224338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6"/>
          </p:nvPr>
        </p:nvSpPr>
        <p:spPr>
          <a:xfrm>
            <a:off x="8113713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S">
  <p:cSld name="Text + Picture 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36549" y="1"/>
            <a:ext cx="7631113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15" name="Google Shape;115;p2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M">
  <p:cSld name="Text + Picture M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>
            <a:spLocks noGrp="1"/>
          </p:cNvSpPr>
          <p:nvPr>
            <p:ph type="pic" idx="2"/>
          </p:nvPr>
        </p:nvSpPr>
        <p:spPr>
          <a:xfrm>
            <a:off x="6167438" y="0"/>
            <a:ext cx="6024562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3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336550" y="1"/>
            <a:ext cx="5688012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23" name="Google Shape;123;p3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24" name="Google Shape;124;p3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25" name="Google Shape;125;p30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2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89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Fullsize">
  <p:cSld name="Text + Picture Fullsiz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9" name="Google Shape;129;p31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32" name="Google Shape;132;p3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33" name="Google Shape;133;p3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2 x Picture">
  <p:cSld name="Text + 2 x Pictur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38" name="Google Shape;138;p3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39" name="Google Shape;139;p3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40" name="Google Shape;140;p32"/>
          <p:cNvSpPr>
            <a:spLocks noGrp="1"/>
          </p:cNvSpPr>
          <p:nvPr>
            <p:ph type="pic" idx="2"/>
          </p:nvPr>
        </p:nvSpPr>
        <p:spPr>
          <a:xfrm>
            <a:off x="6167438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2"/>
          <p:cNvSpPr>
            <a:spLocks noGrp="1"/>
          </p:cNvSpPr>
          <p:nvPr>
            <p:ph type="pic" idx="3"/>
          </p:nvPr>
        </p:nvSpPr>
        <p:spPr>
          <a:xfrm>
            <a:off x="9083674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3 x Picture">
  <p:cSld name="Text + 3 x Pictur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48" name="Google Shape;148;p33"/>
          <p:cNvSpPr>
            <a:spLocks noGrp="1"/>
          </p:cNvSpPr>
          <p:nvPr>
            <p:ph type="pic" idx="2"/>
          </p:nvPr>
        </p:nvSpPr>
        <p:spPr>
          <a:xfrm>
            <a:off x="3251201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3"/>
          <p:cNvSpPr>
            <a:spLocks noGrp="1"/>
          </p:cNvSpPr>
          <p:nvPr>
            <p:ph type="pic" idx="3"/>
          </p:nvPr>
        </p:nvSpPr>
        <p:spPr>
          <a:xfrm>
            <a:off x="6167438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3"/>
          <p:cNvSpPr>
            <a:spLocks noGrp="1"/>
          </p:cNvSpPr>
          <p:nvPr>
            <p:ph type="pic" idx="4"/>
          </p:nvPr>
        </p:nvSpPr>
        <p:spPr>
          <a:xfrm>
            <a:off x="9083675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3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2770188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55" name="Google Shape;155;p3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56" name="Google Shape;156;p3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57" name="Google Shape;157;p34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1518899" cy="504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Picture">
  <p:cSld name="2 x Pictur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61" name="Google Shape;161;p3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62" name="Google Shape;162;p3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63" name="Google Shape;163;p35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5"/>
          <p:cNvSpPr>
            <a:spLocks noGrp="1"/>
          </p:cNvSpPr>
          <p:nvPr>
            <p:ph type="pic" idx="3"/>
          </p:nvPr>
        </p:nvSpPr>
        <p:spPr>
          <a:xfrm>
            <a:off x="6167437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Picture">
  <p:cSld name="3 x Pictur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68" name="Google Shape;168;p3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70" name="Google Shape;170;p36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6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6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Picture">
  <p:cSld name="4 x Pictur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76" name="Google Shape;176;p3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77" name="Google Shape;177;p3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78" name="Google Shape;178;p37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7"/>
          <p:cNvSpPr>
            <a:spLocks noGrp="1"/>
          </p:cNvSpPr>
          <p:nvPr>
            <p:ph type="pic" idx="3"/>
          </p:nvPr>
        </p:nvSpPr>
        <p:spPr>
          <a:xfrm>
            <a:off x="325140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7"/>
          <p:cNvSpPr>
            <a:spLocks noGrp="1"/>
          </p:cNvSpPr>
          <p:nvPr>
            <p:ph type="pic" idx="4"/>
          </p:nvPr>
        </p:nvSpPr>
        <p:spPr>
          <a:xfrm>
            <a:off x="616743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7"/>
          <p:cNvSpPr>
            <a:spLocks noGrp="1"/>
          </p:cNvSpPr>
          <p:nvPr>
            <p:ph type="pic" idx="5"/>
          </p:nvPr>
        </p:nvSpPr>
        <p:spPr>
          <a:xfrm>
            <a:off x="9082568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x Picture Collage">
  <p:cSld name="5 x Picture Coll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85" name="Google Shape;185;p3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86" name="Google Shape;186;p3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87" name="Google Shape;187;p38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8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8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8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38"/>
          <p:cNvSpPr>
            <a:spLocks noGrp="1"/>
          </p:cNvSpPr>
          <p:nvPr>
            <p:ph type="pic" idx="6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Picture">
  <p:cSld name="6 x Pictur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95" name="Google Shape;195;p3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196" name="Google Shape;196;p3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197" name="Google Shape;197;p39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9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39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9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9"/>
          <p:cNvSpPr>
            <a:spLocks noGrp="1"/>
          </p:cNvSpPr>
          <p:nvPr>
            <p:ph type="pic" idx="6"/>
          </p:nvPr>
        </p:nvSpPr>
        <p:spPr>
          <a:xfrm>
            <a:off x="4224338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9"/>
          <p:cNvSpPr>
            <a:spLocks noGrp="1"/>
          </p:cNvSpPr>
          <p:nvPr>
            <p:ph type="pic" idx="7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>
            <a:spLocks noGrp="1"/>
          </p:cNvSpPr>
          <p:nvPr>
            <p:ph type="body" idx="1"/>
          </p:nvPr>
        </p:nvSpPr>
        <p:spPr>
          <a:xfrm>
            <a:off x="336550" y="0"/>
            <a:ext cx="11518900" cy="400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0"/>
              <a:buFont typeface="Arial"/>
              <a:buNone/>
              <a:defRPr sz="200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body" idx="2"/>
          </p:nvPr>
        </p:nvSpPr>
        <p:spPr>
          <a:xfrm>
            <a:off x="3251200" y="5155606"/>
            <a:ext cx="5689600" cy="129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07" name="Google Shape;207;p4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08" name="Google Shape;208;p4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3251200" y="4004667"/>
            <a:ext cx="5689600" cy="115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>
            <a:spLocks noGrp="1"/>
          </p:cNvSpPr>
          <p:nvPr>
            <p:ph type="pic" idx="2"/>
          </p:nvPr>
        </p:nvSpPr>
        <p:spPr>
          <a:xfrm>
            <a:off x="2" y="0"/>
            <a:ext cx="716068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" name="Google Shape;17;p16"/>
          <p:cNvSpPr>
            <a:spLocks noGrp="1"/>
          </p:cNvSpPr>
          <p:nvPr>
            <p:ph type="pic" idx="3"/>
          </p:nvPr>
        </p:nvSpPr>
        <p:spPr>
          <a:xfrm>
            <a:off x="2789771" y="2"/>
            <a:ext cx="9402231" cy="6857999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094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Big Number">
  <p:cSld name="2 x Big Numb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5688013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body" idx="2"/>
          </p:nvPr>
        </p:nvSpPr>
        <p:spPr>
          <a:xfrm>
            <a:off x="336550" y="4724400"/>
            <a:ext cx="5688013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14" name="Google Shape;214;p4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15" name="Google Shape;215;p4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3"/>
          </p:nvPr>
        </p:nvSpPr>
        <p:spPr>
          <a:xfrm>
            <a:off x="336551" y="3429000"/>
            <a:ext cx="5688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4"/>
          </p:nvPr>
        </p:nvSpPr>
        <p:spPr>
          <a:xfrm>
            <a:off x="6167439" y="1125538"/>
            <a:ext cx="5689600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5"/>
          </p:nvPr>
        </p:nvSpPr>
        <p:spPr>
          <a:xfrm>
            <a:off x="6167438" y="4724400"/>
            <a:ext cx="5689600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body" idx="6"/>
          </p:nvPr>
        </p:nvSpPr>
        <p:spPr>
          <a:xfrm>
            <a:off x="6167438" y="3429000"/>
            <a:ext cx="568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4224337" y="4293096"/>
            <a:ext cx="3743325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/>
          <p:nvPr/>
        </p:nvSpPr>
        <p:spPr>
          <a:xfrm>
            <a:off x="5232000" y="3717032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2"/>
          <p:cNvSpPr>
            <a:spLocks noGrp="1"/>
          </p:cNvSpPr>
          <p:nvPr>
            <p:ph type="pic" idx="2"/>
          </p:nvPr>
        </p:nvSpPr>
        <p:spPr>
          <a:xfrm>
            <a:off x="5521289" y="4869160"/>
            <a:ext cx="1152525" cy="1150937"/>
          </a:xfrm>
          <a:prstGeom prst="ellipse">
            <a:avLst/>
          </a:prstGeom>
          <a:noFill/>
          <a:ln>
            <a:noFill/>
          </a:ln>
        </p:spPr>
      </p:sp>
      <p:sp>
        <p:nvSpPr>
          <p:cNvPr id="226" name="Google Shape;226;p4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27" name="Google Shape;227;p4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28" name="Google Shape;228;p4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picture">
  <p:cSld name="Quote with picture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1" name="Google Shape;231;p43"/>
          <p:cNvSpPr txBox="1">
            <a:spLocks noGrp="1"/>
          </p:cNvSpPr>
          <p:nvPr>
            <p:ph type="body" idx="1"/>
          </p:nvPr>
        </p:nvSpPr>
        <p:spPr>
          <a:xfrm>
            <a:off x="4224339" y="4293096"/>
            <a:ext cx="3743324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33" name="Google Shape;233;p4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34" name="Google Shape;234;p4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35" name="Google Shape;235;p43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3"/>
          <p:cNvSpPr>
            <a:spLocks noGrp="1"/>
          </p:cNvSpPr>
          <p:nvPr>
            <p:ph type="dgm" idx="4"/>
          </p:nvPr>
        </p:nvSpPr>
        <p:spPr>
          <a:xfrm>
            <a:off x="5232001" y="3717032"/>
            <a:ext cx="1731102" cy="14242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book">
  <p:cSld name="Noteboo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4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4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43" name="Google Shape;243;p4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44" name="Google Shape;244;p4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45" name="Google Shape;245;p44"/>
          <p:cNvSpPr>
            <a:spLocks noGrp="1"/>
          </p:cNvSpPr>
          <p:nvPr>
            <p:ph type="pic" idx="2"/>
          </p:nvPr>
        </p:nvSpPr>
        <p:spPr>
          <a:xfrm>
            <a:off x="5004792" y="1644285"/>
            <a:ext cx="6010349" cy="3735436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4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phone">
  <p:cSld name="Smartphon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/>
          <p:nvPr/>
        </p:nvSpPr>
        <p:spPr>
          <a:xfrm>
            <a:off x="8112124" y="0"/>
            <a:ext cx="4079875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52" name="Google Shape;252;p4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53" name="Google Shape;253;p4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54" name="Google Shape;254;p45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45" descr="Ein Bild, das Text, Monitor, Screenshot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60096" y="1411288"/>
            <a:ext cx="2414164" cy="48260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>
            <a:spLocks noGrp="1"/>
          </p:cNvSpPr>
          <p:nvPr>
            <p:ph type="pic" idx="3"/>
          </p:nvPr>
        </p:nvSpPr>
        <p:spPr>
          <a:xfrm>
            <a:off x="7096540" y="1530375"/>
            <a:ext cx="2117219" cy="45628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">
  <p:cSld name="Table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6"/>
          <p:cNvSpPr/>
          <p:nvPr/>
        </p:nvSpPr>
        <p:spPr>
          <a:xfrm>
            <a:off x="8112124" y="0"/>
            <a:ext cx="4079875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6"/>
          <p:cNvSpPr/>
          <p:nvPr/>
        </p:nvSpPr>
        <p:spPr>
          <a:xfrm>
            <a:off x="5807997" y="1391923"/>
            <a:ext cx="6056193" cy="4636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3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63" name="Google Shape;263;p4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65" name="Google Shape;265;p46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5997263" y="1581217"/>
            <a:ext cx="5676718" cy="4258905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o">
  <p:cSld name="Vide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72" name="Google Shape;272;p47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with Text">
  <p:cSld name="Video with 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78" name="Google Shape;278;p4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79" name="Google Shape;279;p4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80" name="Google Shape;280;p48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48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8"/>
          <p:cNvSpPr>
            <a:spLocks noGrp="1"/>
          </p:cNvSpPr>
          <p:nvPr>
            <p:ph type="media" idx="3"/>
          </p:nvPr>
        </p:nvSpPr>
        <p:spPr>
          <a:xfrm>
            <a:off x="5004793" y="1644285"/>
            <a:ext cx="6010349" cy="37354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with Fullsize Picture">
  <p:cSld name="Summary with Fullsize Pictu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9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90" name="Google Shape;290;p4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91" name="Google Shape;291;p4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92" name="Google Shape;292;p49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5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97" name="Google Shape;297;p5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98" name="Google Shape;298;p5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299" name="Google Shape;299;p50"/>
          <p:cNvSpPr txBox="1">
            <a:spLocks noGrp="1"/>
          </p:cNvSpPr>
          <p:nvPr>
            <p:ph type="body" idx="1"/>
          </p:nvPr>
        </p:nvSpPr>
        <p:spPr>
          <a:xfrm>
            <a:off x="336550" y="1412876"/>
            <a:ext cx="7631114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336550" y="836613"/>
            <a:ext cx="5688013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>
            <a:spLocks noGrp="1"/>
          </p:cNvSpPr>
          <p:nvPr>
            <p:ph type="pic" idx="2"/>
          </p:nvPr>
        </p:nvSpPr>
        <p:spPr>
          <a:xfrm>
            <a:off x="2" y="0"/>
            <a:ext cx="716068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" name="Google Shape;17;p16"/>
          <p:cNvSpPr>
            <a:spLocks noGrp="1"/>
          </p:cNvSpPr>
          <p:nvPr>
            <p:ph type="pic" idx="3"/>
          </p:nvPr>
        </p:nvSpPr>
        <p:spPr>
          <a:xfrm>
            <a:off x="2789771" y="2"/>
            <a:ext cx="9402231" cy="6857999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336550" y="3002629"/>
            <a:ext cx="763216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04" name="Google Shape;304;p5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05" name="Google Shape;305;p5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306" name="Google Shape;306;p51"/>
          <p:cNvSpPr txBox="1">
            <a:spLocks noGrp="1"/>
          </p:cNvSpPr>
          <p:nvPr>
            <p:ph type="body" idx="1"/>
          </p:nvPr>
        </p:nvSpPr>
        <p:spPr>
          <a:xfrm>
            <a:off x="336550" y="4014391"/>
            <a:ext cx="7632165" cy="71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51"/>
          <p:cNvSpPr txBox="1">
            <a:spLocks noGrp="1"/>
          </p:cNvSpPr>
          <p:nvPr>
            <p:ph type="body" idx="2"/>
          </p:nvPr>
        </p:nvSpPr>
        <p:spPr>
          <a:xfrm>
            <a:off x="336550" y="4868863"/>
            <a:ext cx="7632165" cy="128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51"/>
          <p:cNvSpPr txBox="1">
            <a:spLocks noGrp="1"/>
          </p:cNvSpPr>
          <p:nvPr>
            <p:ph type="body" idx="3"/>
          </p:nvPr>
        </p:nvSpPr>
        <p:spPr>
          <a:xfrm>
            <a:off x="8113825" y="4020309"/>
            <a:ext cx="3742678" cy="84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51"/>
          <p:cNvSpPr/>
          <p:nvPr/>
        </p:nvSpPr>
        <p:spPr>
          <a:xfrm>
            <a:off x="9621639" y="2557114"/>
            <a:ext cx="1705719" cy="555427"/>
          </a:xfrm>
          <a:custGeom>
            <a:avLst/>
            <a:gdLst/>
            <a:ahLst/>
            <a:cxnLst/>
            <a:rect l="l" t="t" r="r" b="b"/>
            <a:pathLst>
              <a:path w="1705719" h="555427" extrusionOk="0">
                <a:moveTo>
                  <a:pt x="1510457" y="421928"/>
                </a:moveTo>
                <a:cubicBezTo>
                  <a:pt x="1501329" y="421928"/>
                  <a:pt x="1493788" y="425252"/>
                  <a:pt x="1487835" y="431899"/>
                </a:cubicBezTo>
                <a:cubicBezTo>
                  <a:pt x="1481882" y="438547"/>
                  <a:pt x="1478955" y="447576"/>
                  <a:pt x="1479054" y="458986"/>
                </a:cubicBezTo>
                <a:lnTo>
                  <a:pt x="1541562" y="458986"/>
                </a:lnTo>
                <a:cubicBezTo>
                  <a:pt x="1541264" y="446881"/>
                  <a:pt x="1538139" y="437679"/>
                  <a:pt x="1532186" y="431378"/>
                </a:cubicBezTo>
                <a:cubicBezTo>
                  <a:pt x="1526233" y="425078"/>
                  <a:pt x="1518989" y="421928"/>
                  <a:pt x="1510457" y="421928"/>
                </a:cubicBezTo>
                <a:close/>
                <a:moveTo>
                  <a:pt x="1138982" y="421928"/>
                </a:moveTo>
                <a:cubicBezTo>
                  <a:pt x="1129853" y="421928"/>
                  <a:pt x="1122313" y="425252"/>
                  <a:pt x="1116360" y="431899"/>
                </a:cubicBezTo>
                <a:cubicBezTo>
                  <a:pt x="1110407" y="438547"/>
                  <a:pt x="1107480" y="447576"/>
                  <a:pt x="1107579" y="458986"/>
                </a:cubicBezTo>
                <a:lnTo>
                  <a:pt x="1170087" y="458986"/>
                </a:lnTo>
                <a:cubicBezTo>
                  <a:pt x="1169789" y="446881"/>
                  <a:pt x="1166664" y="437679"/>
                  <a:pt x="1160711" y="431378"/>
                </a:cubicBezTo>
                <a:cubicBezTo>
                  <a:pt x="1154757" y="425078"/>
                  <a:pt x="1147515" y="421928"/>
                  <a:pt x="1138982" y="421928"/>
                </a:cubicBezTo>
                <a:close/>
                <a:moveTo>
                  <a:pt x="557957" y="421928"/>
                </a:moveTo>
                <a:cubicBezTo>
                  <a:pt x="548829" y="421928"/>
                  <a:pt x="541288" y="425252"/>
                  <a:pt x="535335" y="431899"/>
                </a:cubicBezTo>
                <a:cubicBezTo>
                  <a:pt x="529382" y="438547"/>
                  <a:pt x="526455" y="447576"/>
                  <a:pt x="526554" y="458986"/>
                </a:cubicBezTo>
                <a:lnTo>
                  <a:pt x="589062" y="458986"/>
                </a:lnTo>
                <a:cubicBezTo>
                  <a:pt x="588764" y="446881"/>
                  <a:pt x="585639" y="437679"/>
                  <a:pt x="579686" y="431378"/>
                </a:cubicBezTo>
                <a:cubicBezTo>
                  <a:pt x="573733" y="425078"/>
                  <a:pt x="566489" y="421928"/>
                  <a:pt x="557957" y="421928"/>
                </a:cubicBezTo>
                <a:close/>
                <a:moveTo>
                  <a:pt x="1247626" y="393502"/>
                </a:moveTo>
                <a:lnTo>
                  <a:pt x="1289447" y="393502"/>
                </a:lnTo>
                <a:lnTo>
                  <a:pt x="1289447" y="551557"/>
                </a:lnTo>
                <a:lnTo>
                  <a:pt x="1247626" y="551557"/>
                </a:lnTo>
                <a:close/>
                <a:moveTo>
                  <a:pt x="1507927" y="389930"/>
                </a:moveTo>
                <a:cubicBezTo>
                  <a:pt x="1531441" y="389930"/>
                  <a:pt x="1549995" y="397694"/>
                  <a:pt x="1563589" y="413221"/>
                </a:cubicBezTo>
                <a:cubicBezTo>
                  <a:pt x="1577181" y="428749"/>
                  <a:pt x="1583680" y="452537"/>
                  <a:pt x="1583085" y="484585"/>
                </a:cubicBezTo>
                <a:lnTo>
                  <a:pt x="1478310" y="484585"/>
                </a:lnTo>
                <a:cubicBezTo>
                  <a:pt x="1478607" y="496987"/>
                  <a:pt x="1481981" y="506636"/>
                  <a:pt x="1488430" y="513532"/>
                </a:cubicBezTo>
                <a:cubicBezTo>
                  <a:pt x="1494879" y="520427"/>
                  <a:pt x="1502916" y="523875"/>
                  <a:pt x="1512540" y="523875"/>
                </a:cubicBezTo>
                <a:cubicBezTo>
                  <a:pt x="1519089" y="523875"/>
                  <a:pt x="1524595" y="522089"/>
                  <a:pt x="1529060" y="518517"/>
                </a:cubicBezTo>
                <a:cubicBezTo>
                  <a:pt x="1533525" y="514945"/>
                  <a:pt x="1536899" y="509191"/>
                  <a:pt x="1539181" y="501253"/>
                </a:cubicBezTo>
                <a:lnTo>
                  <a:pt x="1580853" y="508248"/>
                </a:lnTo>
                <a:cubicBezTo>
                  <a:pt x="1575495" y="523528"/>
                  <a:pt x="1567036" y="535161"/>
                  <a:pt x="1555477" y="543148"/>
                </a:cubicBezTo>
                <a:cubicBezTo>
                  <a:pt x="1543918" y="551136"/>
                  <a:pt x="1529457" y="555129"/>
                  <a:pt x="1512094" y="555129"/>
                </a:cubicBezTo>
                <a:cubicBezTo>
                  <a:pt x="1484610" y="555129"/>
                  <a:pt x="1464271" y="546150"/>
                  <a:pt x="1451074" y="528191"/>
                </a:cubicBezTo>
                <a:cubicBezTo>
                  <a:pt x="1440656" y="513804"/>
                  <a:pt x="1435447" y="495647"/>
                  <a:pt x="1435447" y="473720"/>
                </a:cubicBezTo>
                <a:cubicBezTo>
                  <a:pt x="1435447" y="447526"/>
                  <a:pt x="1442293" y="427013"/>
                  <a:pt x="1455986" y="412180"/>
                </a:cubicBezTo>
                <a:cubicBezTo>
                  <a:pt x="1469678" y="397346"/>
                  <a:pt x="1486991" y="389930"/>
                  <a:pt x="1507927" y="389930"/>
                </a:cubicBezTo>
                <a:close/>
                <a:moveTo>
                  <a:pt x="1136452" y="389930"/>
                </a:moveTo>
                <a:cubicBezTo>
                  <a:pt x="1159967" y="389930"/>
                  <a:pt x="1178520" y="397694"/>
                  <a:pt x="1192113" y="413221"/>
                </a:cubicBezTo>
                <a:cubicBezTo>
                  <a:pt x="1205706" y="428749"/>
                  <a:pt x="1212205" y="452537"/>
                  <a:pt x="1211610" y="484585"/>
                </a:cubicBezTo>
                <a:lnTo>
                  <a:pt x="1106835" y="484585"/>
                </a:lnTo>
                <a:cubicBezTo>
                  <a:pt x="1107133" y="496987"/>
                  <a:pt x="1110506" y="506636"/>
                  <a:pt x="1116955" y="513532"/>
                </a:cubicBezTo>
                <a:cubicBezTo>
                  <a:pt x="1123404" y="520427"/>
                  <a:pt x="1131441" y="523875"/>
                  <a:pt x="1141065" y="523875"/>
                </a:cubicBezTo>
                <a:cubicBezTo>
                  <a:pt x="1147614" y="523875"/>
                  <a:pt x="1153120" y="522089"/>
                  <a:pt x="1157585" y="518517"/>
                </a:cubicBezTo>
                <a:cubicBezTo>
                  <a:pt x="1162050" y="514945"/>
                  <a:pt x="1165423" y="509191"/>
                  <a:pt x="1167706" y="501253"/>
                </a:cubicBezTo>
                <a:lnTo>
                  <a:pt x="1209377" y="508248"/>
                </a:lnTo>
                <a:cubicBezTo>
                  <a:pt x="1204020" y="523528"/>
                  <a:pt x="1195561" y="535161"/>
                  <a:pt x="1184002" y="543148"/>
                </a:cubicBezTo>
                <a:cubicBezTo>
                  <a:pt x="1172443" y="551136"/>
                  <a:pt x="1157982" y="555129"/>
                  <a:pt x="1140619" y="555129"/>
                </a:cubicBezTo>
                <a:cubicBezTo>
                  <a:pt x="1113135" y="555129"/>
                  <a:pt x="1092795" y="546150"/>
                  <a:pt x="1079599" y="528191"/>
                </a:cubicBezTo>
                <a:cubicBezTo>
                  <a:pt x="1069181" y="513804"/>
                  <a:pt x="1063972" y="495647"/>
                  <a:pt x="1063972" y="473720"/>
                </a:cubicBezTo>
                <a:cubicBezTo>
                  <a:pt x="1063972" y="447526"/>
                  <a:pt x="1070819" y="427013"/>
                  <a:pt x="1084511" y="412180"/>
                </a:cubicBezTo>
                <a:cubicBezTo>
                  <a:pt x="1098203" y="397346"/>
                  <a:pt x="1115517" y="389930"/>
                  <a:pt x="1136452" y="389930"/>
                </a:cubicBezTo>
                <a:close/>
                <a:moveTo>
                  <a:pt x="739676" y="389930"/>
                </a:moveTo>
                <a:cubicBezTo>
                  <a:pt x="749201" y="389930"/>
                  <a:pt x="758379" y="392559"/>
                  <a:pt x="767209" y="397818"/>
                </a:cubicBezTo>
                <a:lnTo>
                  <a:pt x="754261" y="434281"/>
                </a:lnTo>
                <a:cubicBezTo>
                  <a:pt x="747216" y="429717"/>
                  <a:pt x="740668" y="427435"/>
                  <a:pt x="734616" y="427435"/>
                </a:cubicBezTo>
                <a:cubicBezTo>
                  <a:pt x="728762" y="427435"/>
                  <a:pt x="723801" y="429047"/>
                  <a:pt x="719733" y="432271"/>
                </a:cubicBezTo>
                <a:cubicBezTo>
                  <a:pt x="715665" y="435496"/>
                  <a:pt x="712465" y="441325"/>
                  <a:pt x="710133" y="449759"/>
                </a:cubicBezTo>
                <a:cubicBezTo>
                  <a:pt x="707802" y="458192"/>
                  <a:pt x="706636" y="475853"/>
                  <a:pt x="706636" y="502742"/>
                </a:cubicBezTo>
                <a:lnTo>
                  <a:pt x="706636" y="551557"/>
                </a:lnTo>
                <a:lnTo>
                  <a:pt x="664815" y="551557"/>
                </a:lnTo>
                <a:lnTo>
                  <a:pt x="664815" y="393502"/>
                </a:lnTo>
                <a:lnTo>
                  <a:pt x="703659" y="393502"/>
                </a:lnTo>
                <a:lnTo>
                  <a:pt x="703659" y="415975"/>
                </a:lnTo>
                <a:cubicBezTo>
                  <a:pt x="710307" y="405358"/>
                  <a:pt x="716285" y="398363"/>
                  <a:pt x="721593" y="394990"/>
                </a:cubicBezTo>
                <a:cubicBezTo>
                  <a:pt x="726901" y="391617"/>
                  <a:pt x="732929" y="389930"/>
                  <a:pt x="739676" y="389930"/>
                </a:cubicBezTo>
                <a:close/>
                <a:moveTo>
                  <a:pt x="555427" y="389930"/>
                </a:moveTo>
                <a:cubicBezTo>
                  <a:pt x="578941" y="389930"/>
                  <a:pt x="597495" y="397694"/>
                  <a:pt x="611088" y="413221"/>
                </a:cubicBezTo>
                <a:cubicBezTo>
                  <a:pt x="624681" y="428749"/>
                  <a:pt x="631180" y="452537"/>
                  <a:pt x="630585" y="484585"/>
                </a:cubicBezTo>
                <a:lnTo>
                  <a:pt x="525810" y="484585"/>
                </a:lnTo>
                <a:cubicBezTo>
                  <a:pt x="526107" y="496987"/>
                  <a:pt x="529481" y="506636"/>
                  <a:pt x="535930" y="513532"/>
                </a:cubicBezTo>
                <a:cubicBezTo>
                  <a:pt x="542379" y="520427"/>
                  <a:pt x="550416" y="523875"/>
                  <a:pt x="560040" y="523875"/>
                </a:cubicBezTo>
                <a:cubicBezTo>
                  <a:pt x="566589" y="523875"/>
                  <a:pt x="572095" y="522089"/>
                  <a:pt x="576560" y="518517"/>
                </a:cubicBezTo>
                <a:cubicBezTo>
                  <a:pt x="581025" y="514945"/>
                  <a:pt x="584399" y="509191"/>
                  <a:pt x="586681" y="501253"/>
                </a:cubicBezTo>
                <a:lnTo>
                  <a:pt x="628353" y="508248"/>
                </a:lnTo>
                <a:cubicBezTo>
                  <a:pt x="622995" y="523528"/>
                  <a:pt x="614536" y="535161"/>
                  <a:pt x="602977" y="543148"/>
                </a:cubicBezTo>
                <a:cubicBezTo>
                  <a:pt x="591418" y="551136"/>
                  <a:pt x="576957" y="555129"/>
                  <a:pt x="559594" y="555129"/>
                </a:cubicBezTo>
                <a:cubicBezTo>
                  <a:pt x="532110" y="555129"/>
                  <a:pt x="511770" y="546150"/>
                  <a:pt x="498574" y="528191"/>
                </a:cubicBezTo>
                <a:cubicBezTo>
                  <a:pt x="488156" y="513804"/>
                  <a:pt x="482947" y="495647"/>
                  <a:pt x="482947" y="473720"/>
                </a:cubicBezTo>
                <a:cubicBezTo>
                  <a:pt x="482947" y="447526"/>
                  <a:pt x="489793" y="427013"/>
                  <a:pt x="503486" y="412180"/>
                </a:cubicBezTo>
                <a:cubicBezTo>
                  <a:pt x="517178" y="397346"/>
                  <a:pt x="534491" y="389930"/>
                  <a:pt x="555427" y="389930"/>
                </a:cubicBezTo>
                <a:close/>
                <a:moveTo>
                  <a:pt x="444401" y="389930"/>
                </a:moveTo>
                <a:cubicBezTo>
                  <a:pt x="453926" y="389930"/>
                  <a:pt x="463104" y="392559"/>
                  <a:pt x="471934" y="397818"/>
                </a:cubicBezTo>
                <a:lnTo>
                  <a:pt x="458986" y="434281"/>
                </a:lnTo>
                <a:cubicBezTo>
                  <a:pt x="451941" y="429717"/>
                  <a:pt x="445393" y="427435"/>
                  <a:pt x="439341" y="427435"/>
                </a:cubicBezTo>
                <a:cubicBezTo>
                  <a:pt x="433487" y="427435"/>
                  <a:pt x="428526" y="429047"/>
                  <a:pt x="424458" y="432271"/>
                </a:cubicBezTo>
                <a:cubicBezTo>
                  <a:pt x="420390" y="435496"/>
                  <a:pt x="417190" y="441325"/>
                  <a:pt x="414859" y="449759"/>
                </a:cubicBezTo>
                <a:cubicBezTo>
                  <a:pt x="412527" y="458192"/>
                  <a:pt x="411361" y="475853"/>
                  <a:pt x="411361" y="502742"/>
                </a:cubicBezTo>
                <a:lnTo>
                  <a:pt x="411361" y="551557"/>
                </a:lnTo>
                <a:lnTo>
                  <a:pt x="369540" y="551557"/>
                </a:lnTo>
                <a:lnTo>
                  <a:pt x="369540" y="393502"/>
                </a:lnTo>
                <a:lnTo>
                  <a:pt x="408384" y="393502"/>
                </a:lnTo>
                <a:lnTo>
                  <a:pt x="408384" y="415975"/>
                </a:lnTo>
                <a:cubicBezTo>
                  <a:pt x="415032" y="405358"/>
                  <a:pt x="421010" y="398363"/>
                  <a:pt x="426318" y="394990"/>
                </a:cubicBezTo>
                <a:cubicBezTo>
                  <a:pt x="431626" y="391617"/>
                  <a:pt x="437654" y="389930"/>
                  <a:pt x="444401" y="389930"/>
                </a:cubicBezTo>
                <a:close/>
                <a:moveTo>
                  <a:pt x="1386781" y="337691"/>
                </a:moveTo>
                <a:lnTo>
                  <a:pt x="1386781" y="393502"/>
                </a:lnTo>
                <a:lnTo>
                  <a:pt x="1415356" y="393502"/>
                </a:lnTo>
                <a:lnTo>
                  <a:pt x="1415356" y="426839"/>
                </a:lnTo>
                <a:lnTo>
                  <a:pt x="1386781" y="426839"/>
                </a:lnTo>
                <a:lnTo>
                  <a:pt x="1386781" y="490538"/>
                </a:lnTo>
                <a:cubicBezTo>
                  <a:pt x="1386781" y="503436"/>
                  <a:pt x="1387053" y="510952"/>
                  <a:pt x="1387599" y="513085"/>
                </a:cubicBezTo>
                <a:cubicBezTo>
                  <a:pt x="1388145" y="515218"/>
                  <a:pt x="1389385" y="516980"/>
                  <a:pt x="1391320" y="518369"/>
                </a:cubicBezTo>
                <a:cubicBezTo>
                  <a:pt x="1393255" y="519758"/>
                  <a:pt x="1395611" y="520452"/>
                  <a:pt x="1398389" y="520452"/>
                </a:cubicBezTo>
                <a:cubicBezTo>
                  <a:pt x="1402259" y="520452"/>
                  <a:pt x="1407865" y="519113"/>
                  <a:pt x="1415207" y="516434"/>
                </a:cubicBezTo>
                <a:lnTo>
                  <a:pt x="1418779" y="548878"/>
                </a:lnTo>
                <a:cubicBezTo>
                  <a:pt x="1409055" y="553045"/>
                  <a:pt x="1398042" y="555129"/>
                  <a:pt x="1385739" y="555129"/>
                </a:cubicBezTo>
                <a:cubicBezTo>
                  <a:pt x="1378198" y="555129"/>
                  <a:pt x="1371402" y="553864"/>
                  <a:pt x="1365349" y="551334"/>
                </a:cubicBezTo>
                <a:cubicBezTo>
                  <a:pt x="1359297" y="548804"/>
                  <a:pt x="1354857" y="545530"/>
                  <a:pt x="1352029" y="541511"/>
                </a:cubicBezTo>
                <a:cubicBezTo>
                  <a:pt x="1349201" y="537493"/>
                  <a:pt x="1347242" y="532061"/>
                  <a:pt x="1346151" y="525215"/>
                </a:cubicBezTo>
                <a:cubicBezTo>
                  <a:pt x="1345257" y="520353"/>
                  <a:pt x="1344811" y="510530"/>
                  <a:pt x="1344811" y="495747"/>
                </a:cubicBezTo>
                <a:lnTo>
                  <a:pt x="1344811" y="426839"/>
                </a:lnTo>
                <a:lnTo>
                  <a:pt x="1325612" y="426839"/>
                </a:lnTo>
                <a:lnTo>
                  <a:pt x="1325612" y="393502"/>
                </a:lnTo>
                <a:lnTo>
                  <a:pt x="1344811" y="393502"/>
                </a:lnTo>
                <a:lnTo>
                  <a:pt x="1344811" y="362099"/>
                </a:lnTo>
                <a:close/>
                <a:moveTo>
                  <a:pt x="1247626" y="333375"/>
                </a:moveTo>
                <a:lnTo>
                  <a:pt x="1289447" y="333375"/>
                </a:lnTo>
                <a:lnTo>
                  <a:pt x="1289447" y="372070"/>
                </a:lnTo>
                <a:lnTo>
                  <a:pt x="1247626" y="372070"/>
                </a:lnTo>
                <a:close/>
                <a:moveTo>
                  <a:pt x="190202" y="333375"/>
                </a:moveTo>
                <a:lnTo>
                  <a:pt x="232023" y="333375"/>
                </a:lnTo>
                <a:lnTo>
                  <a:pt x="232023" y="413594"/>
                </a:lnTo>
                <a:cubicBezTo>
                  <a:pt x="245517" y="397818"/>
                  <a:pt x="261640" y="389930"/>
                  <a:pt x="280392" y="389930"/>
                </a:cubicBezTo>
                <a:cubicBezTo>
                  <a:pt x="290017" y="389930"/>
                  <a:pt x="298698" y="391716"/>
                  <a:pt x="306437" y="395288"/>
                </a:cubicBezTo>
                <a:cubicBezTo>
                  <a:pt x="314176" y="398860"/>
                  <a:pt x="320005" y="403424"/>
                  <a:pt x="323925" y="408980"/>
                </a:cubicBezTo>
                <a:cubicBezTo>
                  <a:pt x="327844" y="414536"/>
                  <a:pt x="330523" y="420688"/>
                  <a:pt x="331961" y="427435"/>
                </a:cubicBezTo>
                <a:cubicBezTo>
                  <a:pt x="333400" y="434181"/>
                  <a:pt x="334119" y="444649"/>
                  <a:pt x="334119" y="458837"/>
                </a:cubicBezTo>
                <a:lnTo>
                  <a:pt x="334119" y="551557"/>
                </a:lnTo>
                <a:lnTo>
                  <a:pt x="292299" y="551557"/>
                </a:lnTo>
                <a:lnTo>
                  <a:pt x="292299" y="468065"/>
                </a:lnTo>
                <a:cubicBezTo>
                  <a:pt x="292299" y="451495"/>
                  <a:pt x="291505" y="440978"/>
                  <a:pt x="289917" y="436513"/>
                </a:cubicBezTo>
                <a:cubicBezTo>
                  <a:pt x="288330" y="432048"/>
                  <a:pt x="285527" y="428501"/>
                  <a:pt x="281509" y="425872"/>
                </a:cubicBezTo>
                <a:cubicBezTo>
                  <a:pt x="277490" y="423242"/>
                  <a:pt x="272455" y="421928"/>
                  <a:pt x="266402" y="421928"/>
                </a:cubicBezTo>
                <a:cubicBezTo>
                  <a:pt x="259457" y="421928"/>
                  <a:pt x="253256" y="423615"/>
                  <a:pt x="247799" y="426988"/>
                </a:cubicBezTo>
                <a:cubicBezTo>
                  <a:pt x="242342" y="430362"/>
                  <a:pt x="238348" y="435446"/>
                  <a:pt x="235818" y="442243"/>
                </a:cubicBezTo>
                <a:cubicBezTo>
                  <a:pt x="233288" y="449039"/>
                  <a:pt x="232023" y="459085"/>
                  <a:pt x="232023" y="472381"/>
                </a:cubicBezTo>
                <a:lnTo>
                  <a:pt x="232023" y="551557"/>
                </a:lnTo>
                <a:lnTo>
                  <a:pt x="190202" y="551557"/>
                </a:lnTo>
                <a:close/>
                <a:moveTo>
                  <a:pt x="113109" y="333375"/>
                </a:moveTo>
                <a:lnTo>
                  <a:pt x="157163" y="333375"/>
                </a:lnTo>
                <a:lnTo>
                  <a:pt x="157163" y="551557"/>
                </a:lnTo>
                <a:lnTo>
                  <a:pt x="113109" y="551557"/>
                </a:lnTo>
                <a:close/>
                <a:moveTo>
                  <a:pt x="952798" y="329654"/>
                </a:moveTo>
                <a:cubicBezTo>
                  <a:pt x="980182" y="329654"/>
                  <a:pt x="1000795" y="335657"/>
                  <a:pt x="1014636" y="347663"/>
                </a:cubicBezTo>
                <a:cubicBezTo>
                  <a:pt x="1028477" y="359668"/>
                  <a:pt x="1035745" y="375692"/>
                  <a:pt x="1036439" y="395734"/>
                </a:cubicBezTo>
                <a:lnTo>
                  <a:pt x="992386" y="397669"/>
                </a:lnTo>
                <a:cubicBezTo>
                  <a:pt x="990501" y="386457"/>
                  <a:pt x="986458" y="378396"/>
                  <a:pt x="980257" y="373484"/>
                </a:cubicBezTo>
                <a:cubicBezTo>
                  <a:pt x="974055" y="368573"/>
                  <a:pt x="964754" y="366117"/>
                  <a:pt x="952351" y="366117"/>
                </a:cubicBezTo>
                <a:cubicBezTo>
                  <a:pt x="939552" y="366117"/>
                  <a:pt x="929531" y="368747"/>
                  <a:pt x="922288" y="374005"/>
                </a:cubicBezTo>
                <a:cubicBezTo>
                  <a:pt x="917625" y="377379"/>
                  <a:pt x="915293" y="381893"/>
                  <a:pt x="915293" y="387549"/>
                </a:cubicBezTo>
                <a:cubicBezTo>
                  <a:pt x="915293" y="392708"/>
                  <a:pt x="917476" y="397123"/>
                  <a:pt x="921841" y="400794"/>
                </a:cubicBezTo>
                <a:cubicBezTo>
                  <a:pt x="927398" y="405458"/>
                  <a:pt x="940891" y="410319"/>
                  <a:pt x="962323" y="415379"/>
                </a:cubicBezTo>
                <a:cubicBezTo>
                  <a:pt x="983754" y="420440"/>
                  <a:pt x="999604" y="425673"/>
                  <a:pt x="1009873" y="431081"/>
                </a:cubicBezTo>
                <a:cubicBezTo>
                  <a:pt x="1020143" y="436488"/>
                  <a:pt x="1028179" y="443880"/>
                  <a:pt x="1033983" y="453256"/>
                </a:cubicBezTo>
                <a:cubicBezTo>
                  <a:pt x="1039788" y="462632"/>
                  <a:pt x="1042690" y="474216"/>
                  <a:pt x="1042690" y="488008"/>
                </a:cubicBezTo>
                <a:cubicBezTo>
                  <a:pt x="1042690" y="500509"/>
                  <a:pt x="1039217" y="512217"/>
                  <a:pt x="1032272" y="523131"/>
                </a:cubicBezTo>
                <a:cubicBezTo>
                  <a:pt x="1025327" y="534045"/>
                  <a:pt x="1015504" y="542156"/>
                  <a:pt x="1002804" y="547464"/>
                </a:cubicBezTo>
                <a:cubicBezTo>
                  <a:pt x="990104" y="552773"/>
                  <a:pt x="974279" y="555427"/>
                  <a:pt x="955328" y="555427"/>
                </a:cubicBezTo>
                <a:cubicBezTo>
                  <a:pt x="927745" y="555427"/>
                  <a:pt x="906562" y="549052"/>
                  <a:pt x="891778" y="536302"/>
                </a:cubicBezTo>
                <a:cubicBezTo>
                  <a:pt x="876995" y="523553"/>
                  <a:pt x="868164" y="504974"/>
                  <a:pt x="865287" y="480566"/>
                </a:cubicBezTo>
                <a:lnTo>
                  <a:pt x="908149" y="476399"/>
                </a:lnTo>
                <a:cubicBezTo>
                  <a:pt x="910729" y="490786"/>
                  <a:pt x="915963" y="501353"/>
                  <a:pt x="923851" y="508099"/>
                </a:cubicBezTo>
                <a:cubicBezTo>
                  <a:pt x="931739" y="514846"/>
                  <a:pt x="942380" y="518220"/>
                  <a:pt x="955774" y="518220"/>
                </a:cubicBezTo>
                <a:cubicBezTo>
                  <a:pt x="969963" y="518220"/>
                  <a:pt x="980653" y="515218"/>
                  <a:pt x="987847" y="509216"/>
                </a:cubicBezTo>
                <a:cubicBezTo>
                  <a:pt x="995040" y="503213"/>
                  <a:pt x="998637" y="496193"/>
                  <a:pt x="998637" y="488156"/>
                </a:cubicBezTo>
                <a:cubicBezTo>
                  <a:pt x="998637" y="482997"/>
                  <a:pt x="997124" y="478607"/>
                  <a:pt x="994098" y="474985"/>
                </a:cubicBezTo>
                <a:cubicBezTo>
                  <a:pt x="991071" y="471364"/>
                  <a:pt x="985788" y="468213"/>
                  <a:pt x="978247" y="465535"/>
                </a:cubicBezTo>
                <a:cubicBezTo>
                  <a:pt x="973088" y="463749"/>
                  <a:pt x="961331" y="460574"/>
                  <a:pt x="942975" y="456010"/>
                </a:cubicBezTo>
                <a:cubicBezTo>
                  <a:pt x="919361" y="450156"/>
                  <a:pt x="902791" y="442962"/>
                  <a:pt x="893267" y="434429"/>
                </a:cubicBezTo>
                <a:cubicBezTo>
                  <a:pt x="879872" y="422424"/>
                  <a:pt x="873175" y="407789"/>
                  <a:pt x="873175" y="390525"/>
                </a:cubicBezTo>
                <a:cubicBezTo>
                  <a:pt x="873175" y="379413"/>
                  <a:pt x="876325" y="369019"/>
                  <a:pt x="882625" y="359346"/>
                </a:cubicBezTo>
                <a:cubicBezTo>
                  <a:pt x="888926" y="349672"/>
                  <a:pt x="898004" y="342305"/>
                  <a:pt x="909861" y="337245"/>
                </a:cubicBezTo>
                <a:cubicBezTo>
                  <a:pt x="921717" y="332185"/>
                  <a:pt x="936030" y="329654"/>
                  <a:pt x="952798" y="329654"/>
                </a:cubicBezTo>
                <a:close/>
                <a:moveTo>
                  <a:pt x="1477715" y="142280"/>
                </a:moveTo>
                <a:cubicBezTo>
                  <a:pt x="1472357" y="144066"/>
                  <a:pt x="1463873" y="146199"/>
                  <a:pt x="1452265" y="148679"/>
                </a:cubicBezTo>
                <a:cubicBezTo>
                  <a:pt x="1440656" y="151160"/>
                  <a:pt x="1433066" y="153591"/>
                  <a:pt x="1429494" y="155972"/>
                </a:cubicBezTo>
                <a:cubicBezTo>
                  <a:pt x="1424037" y="159842"/>
                  <a:pt x="1421309" y="164753"/>
                  <a:pt x="1421309" y="170706"/>
                </a:cubicBezTo>
                <a:cubicBezTo>
                  <a:pt x="1421309" y="176560"/>
                  <a:pt x="1423492" y="181620"/>
                  <a:pt x="1427857" y="185886"/>
                </a:cubicBezTo>
                <a:cubicBezTo>
                  <a:pt x="1432223" y="190153"/>
                  <a:pt x="1437779" y="192286"/>
                  <a:pt x="1444526" y="192286"/>
                </a:cubicBezTo>
                <a:cubicBezTo>
                  <a:pt x="1452067" y="192286"/>
                  <a:pt x="1459260" y="189806"/>
                  <a:pt x="1466106" y="184845"/>
                </a:cubicBezTo>
                <a:cubicBezTo>
                  <a:pt x="1471166" y="181074"/>
                  <a:pt x="1474490" y="176461"/>
                  <a:pt x="1476077" y="171004"/>
                </a:cubicBezTo>
                <a:cubicBezTo>
                  <a:pt x="1477169" y="167432"/>
                  <a:pt x="1477715" y="160635"/>
                  <a:pt x="1477715" y="150614"/>
                </a:cubicBezTo>
                <a:close/>
                <a:moveTo>
                  <a:pt x="858590" y="142280"/>
                </a:moveTo>
                <a:cubicBezTo>
                  <a:pt x="853232" y="144066"/>
                  <a:pt x="844749" y="146199"/>
                  <a:pt x="833140" y="148679"/>
                </a:cubicBezTo>
                <a:cubicBezTo>
                  <a:pt x="821531" y="151160"/>
                  <a:pt x="813941" y="153591"/>
                  <a:pt x="810369" y="155972"/>
                </a:cubicBezTo>
                <a:cubicBezTo>
                  <a:pt x="804912" y="159842"/>
                  <a:pt x="802184" y="164753"/>
                  <a:pt x="802184" y="170706"/>
                </a:cubicBezTo>
                <a:cubicBezTo>
                  <a:pt x="802184" y="176560"/>
                  <a:pt x="804366" y="181620"/>
                  <a:pt x="808732" y="185886"/>
                </a:cubicBezTo>
                <a:cubicBezTo>
                  <a:pt x="813098" y="190153"/>
                  <a:pt x="818654" y="192286"/>
                  <a:pt x="825401" y="192286"/>
                </a:cubicBezTo>
                <a:cubicBezTo>
                  <a:pt x="832941" y="192286"/>
                  <a:pt x="840135" y="189806"/>
                  <a:pt x="846981" y="184845"/>
                </a:cubicBezTo>
                <a:cubicBezTo>
                  <a:pt x="852041" y="181074"/>
                  <a:pt x="855365" y="176461"/>
                  <a:pt x="856953" y="171004"/>
                </a:cubicBezTo>
                <a:cubicBezTo>
                  <a:pt x="858044" y="167432"/>
                  <a:pt x="858590" y="160635"/>
                  <a:pt x="858590" y="150614"/>
                </a:cubicBezTo>
                <a:close/>
                <a:moveTo>
                  <a:pt x="606326" y="123081"/>
                </a:moveTo>
                <a:lnTo>
                  <a:pt x="606326" y="181422"/>
                </a:lnTo>
                <a:lnTo>
                  <a:pt x="647105" y="181422"/>
                </a:lnTo>
                <a:cubicBezTo>
                  <a:pt x="662980" y="181422"/>
                  <a:pt x="673051" y="180975"/>
                  <a:pt x="677317" y="180082"/>
                </a:cubicBezTo>
                <a:cubicBezTo>
                  <a:pt x="683865" y="178892"/>
                  <a:pt x="689198" y="175989"/>
                  <a:pt x="693316" y="171376"/>
                </a:cubicBezTo>
                <a:cubicBezTo>
                  <a:pt x="697433" y="166762"/>
                  <a:pt x="699492" y="160586"/>
                  <a:pt x="699492" y="152847"/>
                </a:cubicBezTo>
                <a:cubicBezTo>
                  <a:pt x="699492" y="146298"/>
                  <a:pt x="697905" y="140742"/>
                  <a:pt x="694730" y="136178"/>
                </a:cubicBezTo>
                <a:cubicBezTo>
                  <a:pt x="691555" y="131614"/>
                  <a:pt x="686966" y="128290"/>
                  <a:pt x="680963" y="126206"/>
                </a:cubicBezTo>
                <a:cubicBezTo>
                  <a:pt x="674960" y="124123"/>
                  <a:pt x="661938" y="123081"/>
                  <a:pt x="641896" y="123081"/>
                </a:cubicBezTo>
                <a:close/>
                <a:moveTo>
                  <a:pt x="376982" y="88553"/>
                </a:moveTo>
                <a:cubicBezTo>
                  <a:pt x="367854" y="88553"/>
                  <a:pt x="360313" y="91877"/>
                  <a:pt x="354360" y="98524"/>
                </a:cubicBezTo>
                <a:cubicBezTo>
                  <a:pt x="348407" y="105172"/>
                  <a:pt x="345480" y="114201"/>
                  <a:pt x="345579" y="125611"/>
                </a:cubicBezTo>
                <a:lnTo>
                  <a:pt x="408087" y="125611"/>
                </a:lnTo>
                <a:cubicBezTo>
                  <a:pt x="407789" y="113506"/>
                  <a:pt x="404664" y="104304"/>
                  <a:pt x="398711" y="98003"/>
                </a:cubicBezTo>
                <a:cubicBezTo>
                  <a:pt x="392758" y="91703"/>
                  <a:pt x="385515" y="88553"/>
                  <a:pt x="376982" y="88553"/>
                </a:cubicBezTo>
                <a:close/>
                <a:moveTo>
                  <a:pt x="218926" y="60127"/>
                </a:moveTo>
                <a:lnTo>
                  <a:pt x="260747" y="60127"/>
                </a:lnTo>
                <a:lnTo>
                  <a:pt x="260747" y="218182"/>
                </a:lnTo>
                <a:lnTo>
                  <a:pt x="218926" y="218182"/>
                </a:lnTo>
                <a:close/>
                <a:moveTo>
                  <a:pt x="1652587" y="56555"/>
                </a:moveTo>
                <a:cubicBezTo>
                  <a:pt x="1661815" y="56555"/>
                  <a:pt x="1670249" y="58217"/>
                  <a:pt x="1677889" y="61541"/>
                </a:cubicBezTo>
                <a:cubicBezTo>
                  <a:pt x="1685528" y="64864"/>
                  <a:pt x="1691308" y="69106"/>
                  <a:pt x="1695227" y="74265"/>
                </a:cubicBezTo>
                <a:cubicBezTo>
                  <a:pt x="1699146" y="79425"/>
                  <a:pt x="1701875" y="85279"/>
                  <a:pt x="1703413" y="91827"/>
                </a:cubicBezTo>
                <a:cubicBezTo>
                  <a:pt x="1704950" y="98376"/>
                  <a:pt x="1705719" y="107752"/>
                  <a:pt x="1705719" y="119956"/>
                </a:cubicBezTo>
                <a:lnTo>
                  <a:pt x="1705719" y="218182"/>
                </a:lnTo>
                <a:lnTo>
                  <a:pt x="1663899" y="218182"/>
                </a:lnTo>
                <a:lnTo>
                  <a:pt x="1663899" y="137517"/>
                </a:lnTo>
                <a:cubicBezTo>
                  <a:pt x="1663899" y="120452"/>
                  <a:pt x="1663005" y="109414"/>
                  <a:pt x="1661220" y="104403"/>
                </a:cubicBezTo>
                <a:cubicBezTo>
                  <a:pt x="1659434" y="99392"/>
                  <a:pt x="1656531" y="95498"/>
                  <a:pt x="1652513" y="92720"/>
                </a:cubicBezTo>
                <a:cubicBezTo>
                  <a:pt x="1648495" y="89942"/>
                  <a:pt x="1643658" y="88553"/>
                  <a:pt x="1638003" y="88553"/>
                </a:cubicBezTo>
                <a:cubicBezTo>
                  <a:pt x="1630759" y="88553"/>
                  <a:pt x="1624261" y="90537"/>
                  <a:pt x="1618506" y="94506"/>
                </a:cubicBezTo>
                <a:cubicBezTo>
                  <a:pt x="1612751" y="98475"/>
                  <a:pt x="1608807" y="103733"/>
                  <a:pt x="1606674" y="110282"/>
                </a:cubicBezTo>
                <a:cubicBezTo>
                  <a:pt x="1604541" y="116830"/>
                  <a:pt x="1603474" y="128935"/>
                  <a:pt x="1603474" y="146596"/>
                </a:cubicBezTo>
                <a:lnTo>
                  <a:pt x="1603474" y="218182"/>
                </a:lnTo>
                <a:lnTo>
                  <a:pt x="1561654" y="218182"/>
                </a:lnTo>
                <a:lnTo>
                  <a:pt x="1561654" y="60127"/>
                </a:lnTo>
                <a:lnTo>
                  <a:pt x="1600498" y="60127"/>
                </a:lnTo>
                <a:lnTo>
                  <a:pt x="1600498" y="83344"/>
                </a:lnTo>
                <a:cubicBezTo>
                  <a:pt x="1614289" y="65485"/>
                  <a:pt x="1631653" y="56555"/>
                  <a:pt x="1652587" y="56555"/>
                </a:cubicBezTo>
                <a:close/>
                <a:moveTo>
                  <a:pt x="1452265" y="56555"/>
                </a:moveTo>
                <a:cubicBezTo>
                  <a:pt x="1470918" y="56555"/>
                  <a:pt x="1484809" y="58762"/>
                  <a:pt x="1493937" y="63178"/>
                </a:cubicBezTo>
                <a:cubicBezTo>
                  <a:pt x="1503065" y="67593"/>
                  <a:pt x="1509489" y="73199"/>
                  <a:pt x="1513210" y="79995"/>
                </a:cubicBezTo>
                <a:cubicBezTo>
                  <a:pt x="1516931" y="86792"/>
                  <a:pt x="1518791" y="99269"/>
                  <a:pt x="1518791" y="117426"/>
                </a:cubicBezTo>
                <a:lnTo>
                  <a:pt x="1518345" y="166241"/>
                </a:lnTo>
                <a:cubicBezTo>
                  <a:pt x="1518345" y="180132"/>
                  <a:pt x="1519014" y="190376"/>
                  <a:pt x="1520354" y="196974"/>
                </a:cubicBezTo>
                <a:cubicBezTo>
                  <a:pt x="1521693" y="203572"/>
                  <a:pt x="1524199" y="210642"/>
                  <a:pt x="1527870" y="218182"/>
                </a:cubicBezTo>
                <a:lnTo>
                  <a:pt x="1486495" y="218182"/>
                </a:lnTo>
                <a:cubicBezTo>
                  <a:pt x="1485404" y="215404"/>
                  <a:pt x="1484065" y="211287"/>
                  <a:pt x="1482477" y="205829"/>
                </a:cubicBezTo>
                <a:cubicBezTo>
                  <a:pt x="1481783" y="203349"/>
                  <a:pt x="1481287" y="201712"/>
                  <a:pt x="1480989" y="200918"/>
                </a:cubicBezTo>
                <a:cubicBezTo>
                  <a:pt x="1473845" y="207863"/>
                  <a:pt x="1466205" y="213072"/>
                  <a:pt x="1458069" y="216545"/>
                </a:cubicBezTo>
                <a:cubicBezTo>
                  <a:pt x="1449933" y="220018"/>
                  <a:pt x="1441252" y="221754"/>
                  <a:pt x="1432024" y="221754"/>
                </a:cubicBezTo>
                <a:cubicBezTo>
                  <a:pt x="1415753" y="221754"/>
                  <a:pt x="1402928" y="217339"/>
                  <a:pt x="1393552" y="208508"/>
                </a:cubicBezTo>
                <a:cubicBezTo>
                  <a:pt x="1384176" y="199678"/>
                  <a:pt x="1379488" y="188516"/>
                  <a:pt x="1379488" y="175022"/>
                </a:cubicBezTo>
                <a:cubicBezTo>
                  <a:pt x="1379488" y="166092"/>
                  <a:pt x="1381621" y="158130"/>
                  <a:pt x="1385888" y="151135"/>
                </a:cubicBezTo>
                <a:cubicBezTo>
                  <a:pt x="1390154" y="144140"/>
                  <a:pt x="1396132" y="138782"/>
                  <a:pt x="1403821" y="135062"/>
                </a:cubicBezTo>
                <a:cubicBezTo>
                  <a:pt x="1411511" y="131341"/>
                  <a:pt x="1422599" y="128092"/>
                  <a:pt x="1437085" y="125313"/>
                </a:cubicBezTo>
                <a:cubicBezTo>
                  <a:pt x="1456631" y="121642"/>
                  <a:pt x="1470174" y="118219"/>
                  <a:pt x="1477715" y="115044"/>
                </a:cubicBezTo>
                <a:lnTo>
                  <a:pt x="1477715" y="110877"/>
                </a:lnTo>
                <a:cubicBezTo>
                  <a:pt x="1477715" y="102840"/>
                  <a:pt x="1475730" y="97111"/>
                  <a:pt x="1471761" y="93687"/>
                </a:cubicBezTo>
                <a:cubicBezTo>
                  <a:pt x="1467793" y="90264"/>
                  <a:pt x="1460302" y="88553"/>
                  <a:pt x="1449288" y="88553"/>
                </a:cubicBezTo>
                <a:cubicBezTo>
                  <a:pt x="1441847" y="88553"/>
                  <a:pt x="1436043" y="90016"/>
                  <a:pt x="1431875" y="92943"/>
                </a:cubicBezTo>
                <a:cubicBezTo>
                  <a:pt x="1427708" y="95870"/>
                  <a:pt x="1424335" y="101005"/>
                  <a:pt x="1421755" y="108347"/>
                </a:cubicBezTo>
                <a:lnTo>
                  <a:pt x="1383804" y="101501"/>
                </a:lnTo>
                <a:cubicBezTo>
                  <a:pt x="1388071" y="86221"/>
                  <a:pt x="1395413" y="74910"/>
                  <a:pt x="1405831" y="67568"/>
                </a:cubicBezTo>
                <a:cubicBezTo>
                  <a:pt x="1416249" y="60226"/>
                  <a:pt x="1431727" y="56555"/>
                  <a:pt x="1452265" y="56555"/>
                </a:cubicBezTo>
                <a:close/>
                <a:moveTo>
                  <a:pt x="1033463" y="56555"/>
                </a:moveTo>
                <a:cubicBezTo>
                  <a:pt x="1042690" y="56555"/>
                  <a:pt x="1051123" y="58217"/>
                  <a:pt x="1058763" y="61541"/>
                </a:cubicBezTo>
                <a:cubicBezTo>
                  <a:pt x="1066403" y="64864"/>
                  <a:pt x="1072183" y="69106"/>
                  <a:pt x="1076102" y="74265"/>
                </a:cubicBezTo>
                <a:cubicBezTo>
                  <a:pt x="1080021" y="79425"/>
                  <a:pt x="1082749" y="85279"/>
                  <a:pt x="1084287" y="91827"/>
                </a:cubicBezTo>
                <a:cubicBezTo>
                  <a:pt x="1085825" y="98376"/>
                  <a:pt x="1086594" y="107752"/>
                  <a:pt x="1086594" y="119956"/>
                </a:cubicBezTo>
                <a:lnTo>
                  <a:pt x="1086594" y="218182"/>
                </a:lnTo>
                <a:lnTo>
                  <a:pt x="1044773" y="218182"/>
                </a:lnTo>
                <a:lnTo>
                  <a:pt x="1044773" y="137517"/>
                </a:lnTo>
                <a:cubicBezTo>
                  <a:pt x="1044773" y="120452"/>
                  <a:pt x="1043881" y="109414"/>
                  <a:pt x="1042095" y="104403"/>
                </a:cubicBezTo>
                <a:cubicBezTo>
                  <a:pt x="1040309" y="99392"/>
                  <a:pt x="1037407" y="95498"/>
                  <a:pt x="1033388" y="92720"/>
                </a:cubicBezTo>
                <a:cubicBezTo>
                  <a:pt x="1029370" y="89942"/>
                  <a:pt x="1024533" y="88553"/>
                  <a:pt x="1018877" y="88553"/>
                </a:cubicBezTo>
                <a:cubicBezTo>
                  <a:pt x="1011635" y="88553"/>
                  <a:pt x="1005135" y="90537"/>
                  <a:pt x="999381" y="94506"/>
                </a:cubicBezTo>
                <a:cubicBezTo>
                  <a:pt x="993626" y="98475"/>
                  <a:pt x="989682" y="103733"/>
                  <a:pt x="987549" y="110282"/>
                </a:cubicBezTo>
                <a:cubicBezTo>
                  <a:pt x="985416" y="116830"/>
                  <a:pt x="984349" y="128935"/>
                  <a:pt x="984349" y="146596"/>
                </a:cubicBezTo>
                <a:lnTo>
                  <a:pt x="984349" y="218182"/>
                </a:lnTo>
                <a:lnTo>
                  <a:pt x="942529" y="218182"/>
                </a:lnTo>
                <a:lnTo>
                  <a:pt x="942529" y="60127"/>
                </a:lnTo>
                <a:lnTo>
                  <a:pt x="981373" y="60127"/>
                </a:lnTo>
                <a:lnTo>
                  <a:pt x="981373" y="83344"/>
                </a:lnTo>
                <a:cubicBezTo>
                  <a:pt x="995164" y="65485"/>
                  <a:pt x="1012527" y="56555"/>
                  <a:pt x="1033463" y="56555"/>
                </a:cubicBezTo>
                <a:close/>
                <a:moveTo>
                  <a:pt x="833140" y="56555"/>
                </a:moveTo>
                <a:cubicBezTo>
                  <a:pt x="851793" y="56555"/>
                  <a:pt x="865684" y="58762"/>
                  <a:pt x="874812" y="63178"/>
                </a:cubicBezTo>
                <a:cubicBezTo>
                  <a:pt x="883940" y="67593"/>
                  <a:pt x="890364" y="73199"/>
                  <a:pt x="894085" y="79995"/>
                </a:cubicBezTo>
                <a:cubicBezTo>
                  <a:pt x="897806" y="86792"/>
                  <a:pt x="899666" y="99269"/>
                  <a:pt x="899666" y="117426"/>
                </a:cubicBezTo>
                <a:lnTo>
                  <a:pt x="899220" y="166241"/>
                </a:lnTo>
                <a:cubicBezTo>
                  <a:pt x="899220" y="180132"/>
                  <a:pt x="899889" y="190376"/>
                  <a:pt x="901229" y="196974"/>
                </a:cubicBezTo>
                <a:cubicBezTo>
                  <a:pt x="902568" y="203572"/>
                  <a:pt x="905073" y="210642"/>
                  <a:pt x="908745" y="218182"/>
                </a:cubicBezTo>
                <a:lnTo>
                  <a:pt x="867370" y="218182"/>
                </a:lnTo>
                <a:cubicBezTo>
                  <a:pt x="866279" y="215404"/>
                  <a:pt x="864939" y="211287"/>
                  <a:pt x="863352" y="205829"/>
                </a:cubicBezTo>
                <a:cubicBezTo>
                  <a:pt x="862657" y="203349"/>
                  <a:pt x="862161" y="201712"/>
                  <a:pt x="861864" y="200918"/>
                </a:cubicBezTo>
                <a:cubicBezTo>
                  <a:pt x="854720" y="207863"/>
                  <a:pt x="847080" y="213072"/>
                  <a:pt x="838944" y="216545"/>
                </a:cubicBezTo>
                <a:cubicBezTo>
                  <a:pt x="830808" y="220018"/>
                  <a:pt x="822127" y="221754"/>
                  <a:pt x="812899" y="221754"/>
                </a:cubicBezTo>
                <a:cubicBezTo>
                  <a:pt x="796627" y="221754"/>
                  <a:pt x="783803" y="217339"/>
                  <a:pt x="774427" y="208508"/>
                </a:cubicBezTo>
                <a:cubicBezTo>
                  <a:pt x="765051" y="199678"/>
                  <a:pt x="760363" y="188516"/>
                  <a:pt x="760363" y="175022"/>
                </a:cubicBezTo>
                <a:cubicBezTo>
                  <a:pt x="760363" y="166092"/>
                  <a:pt x="762496" y="158130"/>
                  <a:pt x="766763" y="151135"/>
                </a:cubicBezTo>
                <a:cubicBezTo>
                  <a:pt x="771029" y="144140"/>
                  <a:pt x="777007" y="138782"/>
                  <a:pt x="784696" y="135062"/>
                </a:cubicBezTo>
                <a:cubicBezTo>
                  <a:pt x="792386" y="131341"/>
                  <a:pt x="803473" y="128092"/>
                  <a:pt x="817959" y="125313"/>
                </a:cubicBezTo>
                <a:cubicBezTo>
                  <a:pt x="837506" y="121642"/>
                  <a:pt x="851049" y="118219"/>
                  <a:pt x="858590" y="115044"/>
                </a:cubicBezTo>
                <a:lnTo>
                  <a:pt x="858590" y="110877"/>
                </a:lnTo>
                <a:cubicBezTo>
                  <a:pt x="858590" y="102840"/>
                  <a:pt x="856605" y="97111"/>
                  <a:pt x="852637" y="93687"/>
                </a:cubicBezTo>
                <a:cubicBezTo>
                  <a:pt x="848668" y="90264"/>
                  <a:pt x="841177" y="88553"/>
                  <a:pt x="830163" y="88553"/>
                </a:cubicBezTo>
                <a:cubicBezTo>
                  <a:pt x="822722" y="88553"/>
                  <a:pt x="816918" y="90016"/>
                  <a:pt x="812751" y="92943"/>
                </a:cubicBezTo>
                <a:cubicBezTo>
                  <a:pt x="808583" y="95870"/>
                  <a:pt x="805210" y="101005"/>
                  <a:pt x="802630" y="108347"/>
                </a:cubicBezTo>
                <a:lnTo>
                  <a:pt x="764679" y="101501"/>
                </a:lnTo>
                <a:cubicBezTo>
                  <a:pt x="768945" y="86221"/>
                  <a:pt x="776288" y="74910"/>
                  <a:pt x="786706" y="67568"/>
                </a:cubicBezTo>
                <a:cubicBezTo>
                  <a:pt x="797123" y="60226"/>
                  <a:pt x="812602" y="56555"/>
                  <a:pt x="833140" y="56555"/>
                </a:cubicBezTo>
                <a:close/>
                <a:moveTo>
                  <a:pt x="374452" y="56555"/>
                </a:moveTo>
                <a:cubicBezTo>
                  <a:pt x="397966" y="56555"/>
                  <a:pt x="416520" y="64319"/>
                  <a:pt x="430113" y="79846"/>
                </a:cubicBezTo>
                <a:cubicBezTo>
                  <a:pt x="443706" y="95374"/>
                  <a:pt x="450205" y="119162"/>
                  <a:pt x="449610" y="151210"/>
                </a:cubicBezTo>
                <a:lnTo>
                  <a:pt x="344835" y="151210"/>
                </a:lnTo>
                <a:cubicBezTo>
                  <a:pt x="345133" y="163612"/>
                  <a:pt x="348506" y="173261"/>
                  <a:pt x="354955" y="180157"/>
                </a:cubicBezTo>
                <a:cubicBezTo>
                  <a:pt x="361404" y="187052"/>
                  <a:pt x="369441" y="190500"/>
                  <a:pt x="379065" y="190500"/>
                </a:cubicBezTo>
                <a:cubicBezTo>
                  <a:pt x="385614" y="190500"/>
                  <a:pt x="391120" y="188714"/>
                  <a:pt x="395585" y="185142"/>
                </a:cubicBezTo>
                <a:cubicBezTo>
                  <a:pt x="400050" y="181570"/>
                  <a:pt x="403423" y="175816"/>
                  <a:pt x="405706" y="167878"/>
                </a:cubicBezTo>
                <a:lnTo>
                  <a:pt x="447377" y="174873"/>
                </a:lnTo>
                <a:cubicBezTo>
                  <a:pt x="442020" y="190153"/>
                  <a:pt x="433561" y="201786"/>
                  <a:pt x="422002" y="209773"/>
                </a:cubicBezTo>
                <a:cubicBezTo>
                  <a:pt x="410443" y="217761"/>
                  <a:pt x="395982" y="221754"/>
                  <a:pt x="378619" y="221754"/>
                </a:cubicBezTo>
                <a:cubicBezTo>
                  <a:pt x="351135" y="221754"/>
                  <a:pt x="330795" y="212775"/>
                  <a:pt x="317599" y="194816"/>
                </a:cubicBezTo>
                <a:cubicBezTo>
                  <a:pt x="307181" y="180429"/>
                  <a:pt x="301972" y="162272"/>
                  <a:pt x="301972" y="140345"/>
                </a:cubicBezTo>
                <a:cubicBezTo>
                  <a:pt x="301972" y="114151"/>
                  <a:pt x="308818" y="93638"/>
                  <a:pt x="322511" y="78805"/>
                </a:cubicBezTo>
                <a:cubicBezTo>
                  <a:pt x="336203" y="63971"/>
                  <a:pt x="353517" y="56555"/>
                  <a:pt x="374452" y="56555"/>
                </a:cubicBezTo>
                <a:close/>
                <a:moveTo>
                  <a:pt x="44053" y="36910"/>
                </a:moveTo>
                <a:lnTo>
                  <a:pt x="44053" y="181422"/>
                </a:lnTo>
                <a:lnTo>
                  <a:pt x="76944" y="181422"/>
                </a:lnTo>
                <a:cubicBezTo>
                  <a:pt x="89247" y="181422"/>
                  <a:pt x="98127" y="180727"/>
                  <a:pt x="103585" y="179338"/>
                </a:cubicBezTo>
                <a:cubicBezTo>
                  <a:pt x="110728" y="177552"/>
                  <a:pt x="116657" y="174526"/>
                  <a:pt x="121369" y="170260"/>
                </a:cubicBezTo>
                <a:cubicBezTo>
                  <a:pt x="126082" y="165993"/>
                  <a:pt x="129927" y="158973"/>
                  <a:pt x="132904" y="149200"/>
                </a:cubicBezTo>
                <a:cubicBezTo>
                  <a:pt x="135880" y="139427"/>
                  <a:pt x="137369" y="126107"/>
                  <a:pt x="137369" y="109240"/>
                </a:cubicBezTo>
                <a:cubicBezTo>
                  <a:pt x="137369" y="92373"/>
                  <a:pt x="135880" y="79425"/>
                  <a:pt x="132904" y="70396"/>
                </a:cubicBezTo>
                <a:cubicBezTo>
                  <a:pt x="129927" y="61367"/>
                  <a:pt x="125760" y="54322"/>
                  <a:pt x="120402" y="49262"/>
                </a:cubicBezTo>
                <a:cubicBezTo>
                  <a:pt x="115044" y="44202"/>
                  <a:pt x="108248" y="40779"/>
                  <a:pt x="100013" y="38993"/>
                </a:cubicBezTo>
                <a:cubicBezTo>
                  <a:pt x="93861" y="37604"/>
                  <a:pt x="81806" y="36910"/>
                  <a:pt x="63847" y="36910"/>
                </a:cubicBezTo>
                <a:close/>
                <a:moveTo>
                  <a:pt x="606326" y="36314"/>
                </a:moveTo>
                <a:lnTo>
                  <a:pt x="606326" y="86767"/>
                </a:lnTo>
                <a:lnTo>
                  <a:pt x="635199" y="86767"/>
                </a:lnTo>
                <a:cubicBezTo>
                  <a:pt x="652363" y="86767"/>
                  <a:pt x="663029" y="86519"/>
                  <a:pt x="667197" y="86023"/>
                </a:cubicBezTo>
                <a:cubicBezTo>
                  <a:pt x="674737" y="85130"/>
                  <a:pt x="680665" y="82525"/>
                  <a:pt x="684981" y="78209"/>
                </a:cubicBezTo>
                <a:cubicBezTo>
                  <a:pt x="689298" y="73893"/>
                  <a:pt x="691456" y="68213"/>
                  <a:pt x="691456" y="61169"/>
                </a:cubicBezTo>
                <a:cubicBezTo>
                  <a:pt x="691456" y="54422"/>
                  <a:pt x="689595" y="48940"/>
                  <a:pt x="685875" y="44723"/>
                </a:cubicBezTo>
                <a:cubicBezTo>
                  <a:pt x="682154" y="40506"/>
                  <a:pt x="676622" y="37951"/>
                  <a:pt x="669280" y="37058"/>
                </a:cubicBezTo>
                <a:cubicBezTo>
                  <a:pt x="664915" y="36562"/>
                  <a:pt x="652363" y="36314"/>
                  <a:pt x="631627" y="36314"/>
                </a:cubicBezTo>
                <a:close/>
                <a:moveTo>
                  <a:pt x="1122313" y="0"/>
                </a:moveTo>
                <a:lnTo>
                  <a:pt x="1164134" y="0"/>
                </a:lnTo>
                <a:lnTo>
                  <a:pt x="1164134" y="115788"/>
                </a:lnTo>
                <a:lnTo>
                  <a:pt x="1213098" y="60127"/>
                </a:lnTo>
                <a:lnTo>
                  <a:pt x="1264593" y="60127"/>
                </a:lnTo>
                <a:lnTo>
                  <a:pt x="1210568" y="117872"/>
                </a:lnTo>
                <a:lnTo>
                  <a:pt x="1268462" y="218182"/>
                </a:lnTo>
                <a:lnTo>
                  <a:pt x="1223367" y="218182"/>
                </a:lnTo>
                <a:lnTo>
                  <a:pt x="1183630" y="147191"/>
                </a:lnTo>
                <a:lnTo>
                  <a:pt x="1164134" y="167581"/>
                </a:lnTo>
                <a:lnTo>
                  <a:pt x="1164134" y="218182"/>
                </a:lnTo>
                <a:lnTo>
                  <a:pt x="1122313" y="218182"/>
                </a:lnTo>
                <a:close/>
                <a:moveTo>
                  <a:pt x="562273" y="0"/>
                </a:moveTo>
                <a:lnTo>
                  <a:pt x="649486" y="0"/>
                </a:lnTo>
                <a:cubicBezTo>
                  <a:pt x="666750" y="0"/>
                  <a:pt x="679624" y="720"/>
                  <a:pt x="688107" y="2158"/>
                </a:cubicBezTo>
                <a:cubicBezTo>
                  <a:pt x="696590" y="3597"/>
                  <a:pt x="704180" y="6598"/>
                  <a:pt x="710878" y="11162"/>
                </a:cubicBezTo>
                <a:cubicBezTo>
                  <a:pt x="717575" y="15726"/>
                  <a:pt x="723156" y="21803"/>
                  <a:pt x="727621" y="29394"/>
                </a:cubicBezTo>
                <a:cubicBezTo>
                  <a:pt x="732086" y="36984"/>
                  <a:pt x="734318" y="45492"/>
                  <a:pt x="734318" y="54918"/>
                </a:cubicBezTo>
                <a:cubicBezTo>
                  <a:pt x="734318" y="65137"/>
                  <a:pt x="731565" y="74513"/>
                  <a:pt x="726058" y="83046"/>
                </a:cubicBezTo>
                <a:cubicBezTo>
                  <a:pt x="720551" y="91579"/>
                  <a:pt x="713085" y="97979"/>
                  <a:pt x="703659" y="102245"/>
                </a:cubicBezTo>
                <a:cubicBezTo>
                  <a:pt x="716955" y="106115"/>
                  <a:pt x="727174" y="112713"/>
                  <a:pt x="734318" y="122039"/>
                </a:cubicBezTo>
                <a:cubicBezTo>
                  <a:pt x="741462" y="131366"/>
                  <a:pt x="745034" y="142329"/>
                  <a:pt x="745034" y="154930"/>
                </a:cubicBezTo>
                <a:cubicBezTo>
                  <a:pt x="745034" y="164852"/>
                  <a:pt x="742727" y="174501"/>
                  <a:pt x="738113" y="183877"/>
                </a:cubicBezTo>
                <a:cubicBezTo>
                  <a:pt x="733499" y="193253"/>
                  <a:pt x="727199" y="200744"/>
                  <a:pt x="719212" y="206350"/>
                </a:cubicBezTo>
                <a:cubicBezTo>
                  <a:pt x="711225" y="211956"/>
                  <a:pt x="701377" y="215404"/>
                  <a:pt x="689670" y="216694"/>
                </a:cubicBezTo>
                <a:cubicBezTo>
                  <a:pt x="682327" y="217488"/>
                  <a:pt x="664617" y="217984"/>
                  <a:pt x="636538" y="218182"/>
                </a:cubicBezTo>
                <a:lnTo>
                  <a:pt x="562273" y="218182"/>
                </a:lnTo>
                <a:close/>
                <a:moveTo>
                  <a:pt x="218926" y="0"/>
                </a:moveTo>
                <a:lnTo>
                  <a:pt x="260747" y="0"/>
                </a:lnTo>
                <a:lnTo>
                  <a:pt x="260747" y="38695"/>
                </a:lnTo>
                <a:lnTo>
                  <a:pt x="218926" y="38695"/>
                </a:lnTo>
                <a:close/>
                <a:moveTo>
                  <a:pt x="0" y="0"/>
                </a:moveTo>
                <a:lnTo>
                  <a:pt x="80516" y="0"/>
                </a:lnTo>
                <a:cubicBezTo>
                  <a:pt x="98673" y="0"/>
                  <a:pt x="112514" y="1389"/>
                  <a:pt x="122039" y="4167"/>
                </a:cubicBezTo>
                <a:cubicBezTo>
                  <a:pt x="134838" y="7938"/>
                  <a:pt x="145802" y="14635"/>
                  <a:pt x="154930" y="24259"/>
                </a:cubicBezTo>
                <a:cubicBezTo>
                  <a:pt x="164058" y="33883"/>
                  <a:pt x="171004" y="45666"/>
                  <a:pt x="175766" y="59606"/>
                </a:cubicBezTo>
                <a:cubicBezTo>
                  <a:pt x="180529" y="73546"/>
                  <a:pt x="182910" y="90736"/>
                  <a:pt x="182910" y="111175"/>
                </a:cubicBezTo>
                <a:cubicBezTo>
                  <a:pt x="182910" y="129133"/>
                  <a:pt x="180677" y="144612"/>
                  <a:pt x="176213" y="157609"/>
                </a:cubicBezTo>
                <a:cubicBezTo>
                  <a:pt x="170755" y="173484"/>
                  <a:pt x="162967" y="186333"/>
                  <a:pt x="152847" y="196156"/>
                </a:cubicBezTo>
                <a:cubicBezTo>
                  <a:pt x="145207" y="203597"/>
                  <a:pt x="134888" y="209401"/>
                  <a:pt x="121890" y="213569"/>
                </a:cubicBezTo>
                <a:cubicBezTo>
                  <a:pt x="112167" y="216644"/>
                  <a:pt x="99169" y="218182"/>
                  <a:pt x="82897" y="218182"/>
                </a:cubicBezTo>
                <a:lnTo>
                  <a:pt x="0" y="218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4"/>
          </p:nvPr>
        </p:nvSpPr>
        <p:spPr>
          <a:xfrm>
            <a:off x="8113825" y="4868863"/>
            <a:ext cx="3742678" cy="12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Team">
  <p:cSld name="4 x Team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14" name="Google Shape;314;p5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15" name="Google Shape;315;p5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316" name="Google Shape;316;p52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52"/>
          <p:cNvSpPr>
            <a:spLocks noGrp="1"/>
          </p:cNvSpPr>
          <p:nvPr>
            <p:ph type="pic" idx="3"/>
          </p:nvPr>
        </p:nvSpPr>
        <p:spPr>
          <a:xfrm>
            <a:off x="325056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52"/>
          <p:cNvSpPr>
            <a:spLocks noGrp="1"/>
          </p:cNvSpPr>
          <p:nvPr>
            <p:ph type="pic" idx="4"/>
          </p:nvPr>
        </p:nvSpPr>
        <p:spPr>
          <a:xfrm>
            <a:off x="616902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52"/>
          <p:cNvSpPr>
            <a:spLocks noGrp="1"/>
          </p:cNvSpPr>
          <p:nvPr>
            <p:ph type="pic" idx="5"/>
          </p:nvPr>
        </p:nvSpPr>
        <p:spPr>
          <a:xfrm>
            <a:off x="908748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52"/>
          <p:cNvSpPr txBox="1">
            <a:spLocks noGrp="1"/>
          </p:cNvSpPr>
          <p:nvPr>
            <p:ph type="body" idx="1"/>
          </p:nvPr>
        </p:nvSpPr>
        <p:spPr>
          <a:xfrm>
            <a:off x="336550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2"/>
          <p:cNvSpPr txBox="1">
            <a:spLocks noGrp="1"/>
          </p:cNvSpPr>
          <p:nvPr>
            <p:ph type="body" idx="6"/>
          </p:nvPr>
        </p:nvSpPr>
        <p:spPr>
          <a:xfrm>
            <a:off x="325056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body" idx="7"/>
          </p:nvPr>
        </p:nvSpPr>
        <p:spPr>
          <a:xfrm>
            <a:off x="616902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8"/>
          </p:nvPr>
        </p:nvSpPr>
        <p:spPr>
          <a:xfrm>
            <a:off x="908748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am">
  <p:cSld name="6 x Team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27" name="Google Shape;327;p5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28" name="Google Shape;328;p5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sp>
        <p:nvSpPr>
          <p:cNvPr id="329" name="Google Shape;329;p53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79900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3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1800225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3"/>
          <p:cNvSpPr>
            <a:spLocks noGrp="1"/>
          </p:cNvSpPr>
          <p:nvPr>
            <p:ph type="pic" idx="4"/>
          </p:nvPr>
        </p:nvSpPr>
        <p:spPr>
          <a:xfrm>
            <a:off x="8112124" y="1411288"/>
            <a:ext cx="180029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53"/>
          <p:cNvSpPr>
            <a:spLocks noGrp="1"/>
          </p:cNvSpPr>
          <p:nvPr>
            <p:ph type="pic" idx="5"/>
          </p:nvPr>
        </p:nvSpPr>
        <p:spPr>
          <a:xfrm>
            <a:off x="336550" y="4005263"/>
            <a:ext cx="1799010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53"/>
          <p:cNvSpPr>
            <a:spLocks noGrp="1"/>
          </p:cNvSpPr>
          <p:nvPr>
            <p:ph type="pic" idx="6"/>
          </p:nvPr>
        </p:nvSpPr>
        <p:spPr>
          <a:xfrm>
            <a:off x="4224338" y="4005263"/>
            <a:ext cx="1800225" cy="1584325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3"/>
          <p:cNvSpPr>
            <a:spLocks noGrp="1"/>
          </p:cNvSpPr>
          <p:nvPr>
            <p:ph type="pic" idx="7"/>
          </p:nvPr>
        </p:nvSpPr>
        <p:spPr>
          <a:xfrm>
            <a:off x="8112125" y="4005263"/>
            <a:ext cx="1800299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2279551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8"/>
          </p:nvPr>
        </p:nvSpPr>
        <p:spPr>
          <a:xfrm>
            <a:off x="6167387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9"/>
          </p:nvPr>
        </p:nvSpPr>
        <p:spPr>
          <a:xfrm>
            <a:off x="10055224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body" idx="13"/>
          </p:nvPr>
        </p:nvSpPr>
        <p:spPr>
          <a:xfrm>
            <a:off x="2279551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4"/>
          </p:nvPr>
        </p:nvSpPr>
        <p:spPr>
          <a:xfrm>
            <a:off x="6167387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body" idx="15"/>
          </p:nvPr>
        </p:nvSpPr>
        <p:spPr>
          <a:xfrm>
            <a:off x="10055224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6" y="2677887"/>
            <a:ext cx="2252868" cy="15022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Petrol">
  <p:cSld name="End Slide Petrol"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48" name="Google Shape;348;p55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pic>
        <p:nvPicPr>
          <p:cNvPr id="350" name="Google Shape;35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5" y="2677887"/>
            <a:ext cx="2252861" cy="1502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>
            <a:spLocks noGrp="1"/>
          </p:cNvSpPr>
          <p:nvPr>
            <p:ph type="pic" idx="2"/>
          </p:nvPr>
        </p:nvSpPr>
        <p:spPr>
          <a:xfrm>
            <a:off x="2" y="0"/>
            <a:ext cx="716068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" name="Google Shape;17;p16"/>
          <p:cNvSpPr>
            <a:spLocks noGrp="1"/>
          </p:cNvSpPr>
          <p:nvPr>
            <p:ph type="pic" idx="3"/>
          </p:nvPr>
        </p:nvSpPr>
        <p:spPr>
          <a:xfrm>
            <a:off x="2789771" y="2"/>
            <a:ext cx="9402231" cy="6857999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05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6528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elfoli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>
            <a:off x="336550" y="1411288"/>
            <a:ext cx="11520488" cy="331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9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pic>
        <p:nvPicPr>
          <p:cNvPr id="40" name="Google Shape;4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07755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etrol / Image">
  <p:cSld name="Title Slide Petrol / Image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18895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05018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>
  <p:cSld name="Agenda / Content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11520488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  <a:defRPr sz="3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/>
          <p:nvPr/>
        </p:nvSpPr>
        <p:spPr>
          <a:xfrm>
            <a:off x="5703746" y="5474076"/>
            <a:ext cx="784510" cy="211746"/>
          </a:xfrm>
          <a:custGeom>
            <a:avLst/>
            <a:gdLst/>
            <a:ahLst/>
            <a:cxnLst/>
            <a:rect l="l" t="t" r="r" b="b"/>
            <a:pathLst>
              <a:path w="784510" h="211746" extrusionOk="0">
                <a:moveTo>
                  <a:pt x="757833" y="104143"/>
                </a:moveTo>
                <a:cubicBezTo>
                  <a:pt x="750541" y="107120"/>
                  <a:pt x="739602" y="109650"/>
                  <a:pt x="725017" y="111733"/>
                </a:cubicBezTo>
                <a:cubicBezTo>
                  <a:pt x="716757" y="112924"/>
                  <a:pt x="710915" y="114263"/>
                  <a:pt x="707492" y="115752"/>
                </a:cubicBezTo>
                <a:cubicBezTo>
                  <a:pt x="704069" y="117240"/>
                  <a:pt x="701427" y="119416"/>
                  <a:pt x="699567" y="122281"/>
                </a:cubicBezTo>
                <a:cubicBezTo>
                  <a:pt x="697707" y="125146"/>
                  <a:pt x="696776" y="128328"/>
                  <a:pt x="696776" y="131825"/>
                </a:cubicBezTo>
                <a:cubicBezTo>
                  <a:pt x="696776" y="137183"/>
                  <a:pt x="698804" y="141648"/>
                  <a:pt x="702860" y="145220"/>
                </a:cubicBezTo>
                <a:cubicBezTo>
                  <a:pt x="706915" y="148791"/>
                  <a:pt x="712850" y="150577"/>
                  <a:pt x="720663" y="150577"/>
                </a:cubicBezTo>
                <a:cubicBezTo>
                  <a:pt x="728402" y="150577"/>
                  <a:pt x="735286" y="148884"/>
                  <a:pt x="741313" y="145499"/>
                </a:cubicBezTo>
                <a:cubicBezTo>
                  <a:pt x="747341" y="142113"/>
                  <a:pt x="751768" y="137480"/>
                  <a:pt x="754596" y="131602"/>
                </a:cubicBezTo>
                <a:cubicBezTo>
                  <a:pt x="756754" y="127063"/>
                  <a:pt x="757833" y="120365"/>
                  <a:pt x="757833" y="111510"/>
                </a:cubicBezTo>
                <a:close/>
                <a:moveTo>
                  <a:pt x="593564" y="59048"/>
                </a:moveTo>
                <a:cubicBezTo>
                  <a:pt x="584634" y="59048"/>
                  <a:pt x="577174" y="62694"/>
                  <a:pt x="571184" y="69987"/>
                </a:cubicBezTo>
                <a:cubicBezTo>
                  <a:pt x="565194" y="77280"/>
                  <a:pt x="562199" y="88776"/>
                  <a:pt x="562199" y="104478"/>
                </a:cubicBezTo>
                <a:cubicBezTo>
                  <a:pt x="562199" y="119658"/>
                  <a:pt x="565398" y="131006"/>
                  <a:pt x="571798" y="138522"/>
                </a:cubicBezTo>
                <a:cubicBezTo>
                  <a:pt x="578198" y="146038"/>
                  <a:pt x="585751" y="149796"/>
                  <a:pt x="594457" y="149796"/>
                </a:cubicBezTo>
                <a:cubicBezTo>
                  <a:pt x="603238" y="149796"/>
                  <a:pt x="610698" y="146206"/>
                  <a:pt x="616837" y="139025"/>
                </a:cubicBezTo>
                <a:cubicBezTo>
                  <a:pt x="622976" y="131844"/>
                  <a:pt x="626046" y="120886"/>
                  <a:pt x="626046" y="106152"/>
                </a:cubicBezTo>
                <a:cubicBezTo>
                  <a:pt x="626046" y="89930"/>
                  <a:pt x="622920" y="78024"/>
                  <a:pt x="616670" y="70433"/>
                </a:cubicBezTo>
                <a:cubicBezTo>
                  <a:pt x="610419" y="62843"/>
                  <a:pt x="602717" y="59048"/>
                  <a:pt x="593564" y="59048"/>
                </a:cubicBezTo>
                <a:close/>
                <a:moveTo>
                  <a:pt x="203374" y="59048"/>
                </a:moveTo>
                <a:cubicBezTo>
                  <a:pt x="194444" y="59048"/>
                  <a:pt x="186854" y="62676"/>
                  <a:pt x="180603" y="69931"/>
                </a:cubicBezTo>
                <a:cubicBezTo>
                  <a:pt x="174352" y="77186"/>
                  <a:pt x="171227" y="87958"/>
                  <a:pt x="171227" y="102245"/>
                </a:cubicBezTo>
                <a:cubicBezTo>
                  <a:pt x="171227" y="117798"/>
                  <a:pt x="174315" y="129146"/>
                  <a:pt x="180492" y="136290"/>
                </a:cubicBezTo>
                <a:cubicBezTo>
                  <a:pt x="186668" y="143434"/>
                  <a:pt x="194407" y="147005"/>
                  <a:pt x="203709" y="147005"/>
                </a:cubicBezTo>
                <a:cubicBezTo>
                  <a:pt x="212936" y="147005"/>
                  <a:pt x="220675" y="143452"/>
                  <a:pt x="226926" y="136346"/>
                </a:cubicBezTo>
                <a:cubicBezTo>
                  <a:pt x="233177" y="129239"/>
                  <a:pt x="236302" y="118096"/>
                  <a:pt x="236302" y="102915"/>
                </a:cubicBezTo>
                <a:cubicBezTo>
                  <a:pt x="236302" y="88404"/>
                  <a:pt x="233084" y="77466"/>
                  <a:pt x="226647" y="70099"/>
                </a:cubicBezTo>
                <a:cubicBezTo>
                  <a:pt x="220210" y="62732"/>
                  <a:pt x="212452" y="59048"/>
                  <a:pt x="203374" y="59048"/>
                </a:cubicBezTo>
                <a:close/>
                <a:moveTo>
                  <a:pt x="340519" y="58936"/>
                </a:moveTo>
                <a:cubicBezTo>
                  <a:pt x="331292" y="58936"/>
                  <a:pt x="323534" y="62025"/>
                  <a:pt x="317246" y="68201"/>
                </a:cubicBezTo>
                <a:cubicBezTo>
                  <a:pt x="310958" y="74377"/>
                  <a:pt x="307479" y="82637"/>
                  <a:pt x="306809" y="92981"/>
                </a:cubicBezTo>
                <a:lnTo>
                  <a:pt x="373001" y="92981"/>
                </a:lnTo>
                <a:cubicBezTo>
                  <a:pt x="372108" y="83009"/>
                  <a:pt x="369578" y="75531"/>
                  <a:pt x="365411" y="70545"/>
                </a:cubicBezTo>
                <a:cubicBezTo>
                  <a:pt x="359011" y="62806"/>
                  <a:pt x="350714" y="58936"/>
                  <a:pt x="340519" y="58936"/>
                </a:cubicBezTo>
                <a:close/>
                <a:moveTo>
                  <a:pt x="732272" y="42417"/>
                </a:moveTo>
                <a:cubicBezTo>
                  <a:pt x="742392" y="42417"/>
                  <a:pt x="750615" y="43607"/>
                  <a:pt x="756940" y="45988"/>
                </a:cubicBezTo>
                <a:cubicBezTo>
                  <a:pt x="763265" y="48370"/>
                  <a:pt x="767916" y="51365"/>
                  <a:pt x="770893" y="54974"/>
                </a:cubicBezTo>
                <a:cubicBezTo>
                  <a:pt x="773869" y="58583"/>
                  <a:pt x="775953" y="63141"/>
                  <a:pt x="777143" y="68647"/>
                </a:cubicBezTo>
                <a:cubicBezTo>
                  <a:pt x="777813" y="72071"/>
                  <a:pt x="778148" y="78247"/>
                  <a:pt x="778148" y="87177"/>
                </a:cubicBezTo>
                <a:lnTo>
                  <a:pt x="778148" y="113966"/>
                </a:lnTo>
                <a:cubicBezTo>
                  <a:pt x="778148" y="132644"/>
                  <a:pt x="778576" y="144457"/>
                  <a:pt x="779432" y="149405"/>
                </a:cubicBezTo>
                <a:cubicBezTo>
                  <a:pt x="780287" y="154354"/>
                  <a:pt x="781980" y="159098"/>
                  <a:pt x="784510" y="163637"/>
                </a:cubicBezTo>
                <a:lnTo>
                  <a:pt x="763526" y="163637"/>
                </a:lnTo>
                <a:cubicBezTo>
                  <a:pt x="761442" y="159470"/>
                  <a:pt x="760103" y="154596"/>
                  <a:pt x="759507" y="149015"/>
                </a:cubicBezTo>
                <a:cubicBezTo>
                  <a:pt x="752066" y="155340"/>
                  <a:pt x="744904" y="159805"/>
                  <a:pt x="738020" y="162409"/>
                </a:cubicBezTo>
                <a:cubicBezTo>
                  <a:pt x="731137" y="165014"/>
                  <a:pt x="723751" y="166316"/>
                  <a:pt x="715864" y="166316"/>
                </a:cubicBezTo>
                <a:cubicBezTo>
                  <a:pt x="702841" y="166316"/>
                  <a:pt x="692832" y="163135"/>
                  <a:pt x="685838" y="156772"/>
                </a:cubicBezTo>
                <a:cubicBezTo>
                  <a:pt x="678843" y="150410"/>
                  <a:pt x="675345" y="142280"/>
                  <a:pt x="675345" y="132383"/>
                </a:cubicBezTo>
                <a:cubicBezTo>
                  <a:pt x="675345" y="126579"/>
                  <a:pt x="676666" y="121277"/>
                  <a:pt x="679308" y="116477"/>
                </a:cubicBezTo>
                <a:cubicBezTo>
                  <a:pt x="681949" y="111677"/>
                  <a:pt x="685410" y="107826"/>
                  <a:pt x="689688" y="104924"/>
                </a:cubicBezTo>
                <a:cubicBezTo>
                  <a:pt x="693967" y="102022"/>
                  <a:pt x="698786" y="99827"/>
                  <a:pt x="704143" y="98339"/>
                </a:cubicBezTo>
                <a:cubicBezTo>
                  <a:pt x="708087" y="97297"/>
                  <a:pt x="714040" y="96292"/>
                  <a:pt x="722003" y="95325"/>
                </a:cubicBezTo>
                <a:cubicBezTo>
                  <a:pt x="738225" y="93390"/>
                  <a:pt x="750168" y="91083"/>
                  <a:pt x="757833" y="88404"/>
                </a:cubicBezTo>
                <a:cubicBezTo>
                  <a:pt x="757908" y="85651"/>
                  <a:pt x="757945" y="83902"/>
                  <a:pt x="757945" y="83158"/>
                </a:cubicBezTo>
                <a:cubicBezTo>
                  <a:pt x="757945" y="74973"/>
                  <a:pt x="756047" y="69206"/>
                  <a:pt x="752252" y="65857"/>
                </a:cubicBezTo>
                <a:cubicBezTo>
                  <a:pt x="747117" y="61318"/>
                  <a:pt x="739490" y="59048"/>
                  <a:pt x="729370" y="59048"/>
                </a:cubicBezTo>
                <a:cubicBezTo>
                  <a:pt x="719919" y="59048"/>
                  <a:pt x="712943" y="60704"/>
                  <a:pt x="708441" y="64015"/>
                </a:cubicBezTo>
                <a:cubicBezTo>
                  <a:pt x="703939" y="67327"/>
                  <a:pt x="700609" y="73187"/>
                  <a:pt x="698451" y="81596"/>
                </a:cubicBezTo>
                <a:lnTo>
                  <a:pt x="678805" y="78917"/>
                </a:lnTo>
                <a:cubicBezTo>
                  <a:pt x="680591" y="70508"/>
                  <a:pt x="683531" y="63718"/>
                  <a:pt x="687623" y="58546"/>
                </a:cubicBezTo>
                <a:cubicBezTo>
                  <a:pt x="691716" y="53374"/>
                  <a:pt x="697632" y="49393"/>
                  <a:pt x="705371" y="46602"/>
                </a:cubicBezTo>
                <a:cubicBezTo>
                  <a:pt x="713110" y="43812"/>
                  <a:pt x="722077" y="42417"/>
                  <a:pt x="732272" y="42417"/>
                </a:cubicBezTo>
                <a:close/>
                <a:moveTo>
                  <a:pt x="471265" y="42417"/>
                </a:moveTo>
                <a:cubicBezTo>
                  <a:pt x="478408" y="42417"/>
                  <a:pt x="484975" y="43700"/>
                  <a:pt x="490966" y="46267"/>
                </a:cubicBezTo>
                <a:cubicBezTo>
                  <a:pt x="496956" y="48835"/>
                  <a:pt x="501439" y="52202"/>
                  <a:pt x="504416" y="56369"/>
                </a:cubicBezTo>
                <a:cubicBezTo>
                  <a:pt x="507393" y="60536"/>
                  <a:pt x="509476" y="65485"/>
                  <a:pt x="510667" y="71215"/>
                </a:cubicBezTo>
                <a:cubicBezTo>
                  <a:pt x="511411" y="74935"/>
                  <a:pt x="511783" y="81447"/>
                  <a:pt x="511783" y="90748"/>
                </a:cubicBezTo>
                <a:lnTo>
                  <a:pt x="511783" y="163637"/>
                </a:lnTo>
                <a:lnTo>
                  <a:pt x="491691" y="163637"/>
                </a:lnTo>
                <a:lnTo>
                  <a:pt x="491691" y="91530"/>
                </a:lnTo>
                <a:cubicBezTo>
                  <a:pt x="491691" y="83344"/>
                  <a:pt x="490910" y="77224"/>
                  <a:pt x="489347" y="73168"/>
                </a:cubicBezTo>
                <a:cubicBezTo>
                  <a:pt x="487784" y="69113"/>
                  <a:pt x="485013" y="65876"/>
                  <a:pt x="481031" y="63457"/>
                </a:cubicBezTo>
                <a:cubicBezTo>
                  <a:pt x="477050" y="61039"/>
                  <a:pt x="472381" y="59829"/>
                  <a:pt x="467023" y="59829"/>
                </a:cubicBezTo>
                <a:cubicBezTo>
                  <a:pt x="458465" y="59829"/>
                  <a:pt x="451080" y="62546"/>
                  <a:pt x="444866" y="67978"/>
                </a:cubicBezTo>
                <a:cubicBezTo>
                  <a:pt x="438653" y="73410"/>
                  <a:pt x="435546" y="83716"/>
                  <a:pt x="435546" y="98897"/>
                </a:cubicBezTo>
                <a:lnTo>
                  <a:pt x="435546" y="163637"/>
                </a:lnTo>
                <a:lnTo>
                  <a:pt x="415454" y="163637"/>
                </a:lnTo>
                <a:lnTo>
                  <a:pt x="415454" y="45095"/>
                </a:lnTo>
                <a:lnTo>
                  <a:pt x="433537" y="45095"/>
                </a:lnTo>
                <a:lnTo>
                  <a:pt x="433537" y="61950"/>
                </a:lnTo>
                <a:cubicBezTo>
                  <a:pt x="442243" y="48928"/>
                  <a:pt x="454819" y="42417"/>
                  <a:pt x="471265" y="42417"/>
                </a:cubicBezTo>
                <a:close/>
                <a:moveTo>
                  <a:pt x="340296" y="42417"/>
                </a:moveTo>
                <a:cubicBezTo>
                  <a:pt x="356146" y="42417"/>
                  <a:pt x="369094" y="47812"/>
                  <a:pt x="379140" y="58602"/>
                </a:cubicBezTo>
                <a:cubicBezTo>
                  <a:pt x="389186" y="69392"/>
                  <a:pt x="394209" y="84572"/>
                  <a:pt x="394209" y="104143"/>
                </a:cubicBezTo>
                <a:cubicBezTo>
                  <a:pt x="394209" y="105334"/>
                  <a:pt x="394172" y="107120"/>
                  <a:pt x="394097" y="109501"/>
                </a:cubicBezTo>
                <a:lnTo>
                  <a:pt x="305693" y="109501"/>
                </a:lnTo>
                <a:cubicBezTo>
                  <a:pt x="306437" y="122523"/>
                  <a:pt x="310121" y="132495"/>
                  <a:pt x="316744" y="139415"/>
                </a:cubicBezTo>
                <a:cubicBezTo>
                  <a:pt x="323367" y="146336"/>
                  <a:pt x="331627" y="149796"/>
                  <a:pt x="341524" y="149796"/>
                </a:cubicBezTo>
                <a:cubicBezTo>
                  <a:pt x="348891" y="149796"/>
                  <a:pt x="355179" y="147861"/>
                  <a:pt x="360388" y="143992"/>
                </a:cubicBezTo>
                <a:cubicBezTo>
                  <a:pt x="365597" y="140122"/>
                  <a:pt x="369727" y="133946"/>
                  <a:pt x="372778" y="125463"/>
                </a:cubicBezTo>
                <a:lnTo>
                  <a:pt x="393539" y="128030"/>
                </a:lnTo>
                <a:cubicBezTo>
                  <a:pt x="390265" y="140159"/>
                  <a:pt x="384200" y="149573"/>
                  <a:pt x="375345" y="156270"/>
                </a:cubicBezTo>
                <a:cubicBezTo>
                  <a:pt x="366490" y="162967"/>
                  <a:pt x="355179" y="166316"/>
                  <a:pt x="341412" y="166316"/>
                </a:cubicBezTo>
                <a:cubicBezTo>
                  <a:pt x="324074" y="166316"/>
                  <a:pt x="310326" y="160977"/>
                  <a:pt x="300168" y="150298"/>
                </a:cubicBezTo>
                <a:cubicBezTo>
                  <a:pt x="290011" y="139620"/>
                  <a:pt x="284932" y="124644"/>
                  <a:pt x="284932" y="105371"/>
                </a:cubicBezTo>
                <a:cubicBezTo>
                  <a:pt x="284932" y="85428"/>
                  <a:pt x="290066" y="69950"/>
                  <a:pt x="300335" y="58936"/>
                </a:cubicBezTo>
                <a:cubicBezTo>
                  <a:pt x="310605" y="47923"/>
                  <a:pt x="323925" y="42417"/>
                  <a:pt x="340296" y="42417"/>
                </a:cubicBezTo>
                <a:close/>
                <a:moveTo>
                  <a:pt x="201923" y="42417"/>
                </a:moveTo>
                <a:cubicBezTo>
                  <a:pt x="215913" y="42417"/>
                  <a:pt x="227447" y="48072"/>
                  <a:pt x="236525" y="59383"/>
                </a:cubicBezTo>
                <a:lnTo>
                  <a:pt x="236525" y="45095"/>
                </a:lnTo>
                <a:lnTo>
                  <a:pt x="255054" y="45095"/>
                </a:lnTo>
                <a:lnTo>
                  <a:pt x="255054" y="147564"/>
                </a:lnTo>
                <a:cubicBezTo>
                  <a:pt x="255054" y="166018"/>
                  <a:pt x="253176" y="179097"/>
                  <a:pt x="249418" y="186798"/>
                </a:cubicBezTo>
                <a:cubicBezTo>
                  <a:pt x="245660" y="194500"/>
                  <a:pt x="239707" y="200584"/>
                  <a:pt x="231558" y="205048"/>
                </a:cubicBezTo>
                <a:cubicBezTo>
                  <a:pt x="223410" y="209513"/>
                  <a:pt x="213383" y="211746"/>
                  <a:pt x="201476" y="211746"/>
                </a:cubicBezTo>
                <a:cubicBezTo>
                  <a:pt x="187338" y="211746"/>
                  <a:pt x="175915" y="208565"/>
                  <a:pt x="167209" y="202202"/>
                </a:cubicBezTo>
                <a:cubicBezTo>
                  <a:pt x="158502" y="195840"/>
                  <a:pt x="154298" y="186259"/>
                  <a:pt x="154596" y="173460"/>
                </a:cubicBezTo>
                <a:lnTo>
                  <a:pt x="174129" y="176362"/>
                </a:lnTo>
                <a:cubicBezTo>
                  <a:pt x="174948" y="182389"/>
                  <a:pt x="177217" y="186780"/>
                  <a:pt x="180938" y="189533"/>
                </a:cubicBezTo>
                <a:cubicBezTo>
                  <a:pt x="185924" y="193254"/>
                  <a:pt x="192733" y="195114"/>
                  <a:pt x="201365" y="195114"/>
                </a:cubicBezTo>
                <a:cubicBezTo>
                  <a:pt x="210667" y="195114"/>
                  <a:pt x="217847" y="193254"/>
                  <a:pt x="222908" y="189533"/>
                </a:cubicBezTo>
                <a:cubicBezTo>
                  <a:pt x="227968" y="185812"/>
                  <a:pt x="231391" y="180603"/>
                  <a:pt x="233177" y="173906"/>
                </a:cubicBezTo>
                <a:cubicBezTo>
                  <a:pt x="234219" y="169813"/>
                  <a:pt x="234702" y="161219"/>
                  <a:pt x="234628" y="148122"/>
                </a:cubicBezTo>
                <a:cubicBezTo>
                  <a:pt x="225847" y="158465"/>
                  <a:pt x="214908" y="163637"/>
                  <a:pt x="201811" y="163637"/>
                </a:cubicBezTo>
                <a:cubicBezTo>
                  <a:pt x="185515" y="163637"/>
                  <a:pt x="172901" y="157758"/>
                  <a:pt x="163972" y="146001"/>
                </a:cubicBezTo>
                <a:cubicBezTo>
                  <a:pt x="155042" y="134243"/>
                  <a:pt x="150577" y="120142"/>
                  <a:pt x="150577" y="103696"/>
                </a:cubicBezTo>
                <a:cubicBezTo>
                  <a:pt x="150577" y="92386"/>
                  <a:pt x="152624" y="81949"/>
                  <a:pt x="156716" y="72387"/>
                </a:cubicBezTo>
                <a:cubicBezTo>
                  <a:pt x="160809" y="62825"/>
                  <a:pt x="166744" y="55439"/>
                  <a:pt x="174520" y="50230"/>
                </a:cubicBezTo>
                <a:cubicBezTo>
                  <a:pt x="182296" y="45021"/>
                  <a:pt x="191430" y="42417"/>
                  <a:pt x="201923" y="42417"/>
                </a:cubicBezTo>
                <a:close/>
                <a:moveTo>
                  <a:pt x="74005" y="17190"/>
                </a:moveTo>
                <a:cubicBezTo>
                  <a:pt x="71921" y="27683"/>
                  <a:pt x="68982" y="38100"/>
                  <a:pt x="65187" y="48444"/>
                </a:cubicBezTo>
                <a:lnTo>
                  <a:pt x="47216" y="96441"/>
                </a:lnTo>
                <a:lnTo>
                  <a:pt x="102692" y="96441"/>
                </a:lnTo>
                <a:lnTo>
                  <a:pt x="85614" y="51123"/>
                </a:lnTo>
                <a:cubicBezTo>
                  <a:pt x="80405" y="37356"/>
                  <a:pt x="76535" y="26045"/>
                  <a:pt x="74005" y="17190"/>
                </a:cubicBezTo>
                <a:close/>
                <a:moveTo>
                  <a:pt x="624371" y="0"/>
                </a:moveTo>
                <a:lnTo>
                  <a:pt x="644352" y="0"/>
                </a:lnTo>
                <a:lnTo>
                  <a:pt x="644352" y="163637"/>
                </a:lnTo>
                <a:lnTo>
                  <a:pt x="625711" y="163637"/>
                </a:lnTo>
                <a:lnTo>
                  <a:pt x="625711" y="148680"/>
                </a:lnTo>
                <a:cubicBezTo>
                  <a:pt x="618195" y="160437"/>
                  <a:pt x="607145" y="166316"/>
                  <a:pt x="592559" y="166316"/>
                </a:cubicBezTo>
                <a:cubicBezTo>
                  <a:pt x="583109" y="166316"/>
                  <a:pt x="574421" y="163711"/>
                  <a:pt x="566496" y="158502"/>
                </a:cubicBezTo>
                <a:cubicBezTo>
                  <a:pt x="558571" y="153293"/>
                  <a:pt x="552432" y="146019"/>
                  <a:pt x="548078" y="136681"/>
                </a:cubicBezTo>
                <a:cubicBezTo>
                  <a:pt x="543725" y="127342"/>
                  <a:pt x="541549" y="116607"/>
                  <a:pt x="541549" y="104478"/>
                </a:cubicBezTo>
                <a:cubicBezTo>
                  <a:pt x="541549" y="92646"/>
                  <a:pt x="543521" y="81912"/>
                  <a:pt x="547465" y="72275"/>
                </a:cubicBezTo>
                <a:cubicBezTo>
                  <a:pt x="551409" y="62639"/>
                  <a:pt x="557324" y="55253"/>
                  <a:pt x="565212" y="50118"/>
                </a:cubicBezTo>
                <a:cubicBezTo>
                  <a:pt x="573100" y="44984"/>
                  <a:pt x="581918" y="42417"/>
                  <a:pt x="591667" y="42417"/>
                </a:cubicBezTo>
                <a:cubicBezTo>
                  <a:pt x="598810" y="42417"/>
                  <a:pt x="605173" y="43923"/>
                  <a:pt x="610754" y="46937"/>
                </a:cubicBezTo>
                <a:cubicBezTo>
                  <a:pt x="616335" y="49951"/>
                  <a:pt x="620874" y="53876"/>
                  <a:pt x="624371" y="58713"/>
                </a:cubicBezTo>
                <a:close/>
                <a:moveTo>
                  <a:pt x="62843" y="0"/>
                </a:moveTo>
                <a:lnTo>
                  <a:pt x="86172" y="0"/>
                </a:lnTo>
                <a:lnTo>
                  <a:pt x="153144" y="163637"/>
                </a:lnTo>
                <a:lnTo>
                  <a:pt x="128476" y="163637"/>
                </a:lnTo>
                <a:lnTo>
                  <a:pt x="109389" y="114077"/>
                </a:lnTo>
                <a:lnTo>
                  <a:pt x="40965" y="114077"/>
                </a:lnTo>
                <a:lnTo>
                  <a:pt x="22994" y="163637"/>
                </a:lnTo>
                <a:lnTo>
                  <a:pt x="0" y="1636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1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4" name="Google Shape;54;p2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917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>
            <a:spLocks noGrp="1"/>
          </p:cNvSpPr>
          <p:nvPr>
            <p:ph type="pic" idx="2"/>
          </p:nvPr>
        </p:nvSpPr>
        <p:spPr>
          <a:xfrm>
            <a:off x="5585885" y="734487"/>
            <a:ext cx="6606116" cy="6123516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>
                <a:solidFill>
                  <a:srgbClr val="00414B"/>
                </a:solidFill>
              </a:rPr>
              <a:pPr/>
              <a:t>‹Nr.›</a:t>
            </a:fld>
            <a:endParaRPr lang="de-DE">
              <a:solidFill>
                <a:srgbClr val="00414B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">
  <p:cSld name="Divider">
    <p:bg>
      <p:bgPr>
        <a:solidFill>
          <a:schemeClr val="accen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2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2"/>
          <p:cNvSpPr/>
          <p:nvPr/>
        </p:nvSpPr>
        <p:spPr>
          <a:xfrm>
            <a:off x="11522271" y="260351"/>
            <a:ext cx="332854" cy="288924"/>
          </a:xfrm>
          <a:custGeom>
            <a:avLst/>
            <a:gdLst/>
            <a:ahLst/>
            <a:cxnLst/>
            <a:rect l="l" t="t" r="r" b="b"/>
            <a:pathLst>
              <a:path w="290316" h="252000" extrusionOk="0">
                <a:moveTo>
                  <a:pt x="22842" y="173895"/>
                </a:moveTo>
                <a:cubicBezTo>
                  <a:pt x="25911" y="175211"/>
                  <a:pt x="29857" y="176528"/>
                  <a:pt x="33802" y="177405"/>
                </a:cubicBezTo>
                <a:cubicBezTo>
                  <a:pt x="39063" y="178722"/>
                  <a:pt x="50024" y="181354"/>
                  <a:pt x="53093" y="181793"/>
                </a:cubicBezTo>
                <a:cubicBezTo>
                  <a:pt x="63176" y="183548"/>
                  <a:pt x="72383" y="183548"/>
                  <a:pt x="78082" y="183548"/>
                </a:cubicBezTo>
                <a:cubicBezTo>
                  <a:pt x="78082" y="183548"/>
                  <a:pt x="78082" y="183548"/>
                  <a:pt x="145159" y="183548"/>
                </a:cubicBezTo>
                <a:cubicBezTo>
                  <a:pt x="145159" y="183548"/>
                  <a:pt x="145159" y="183548"/>
                  <a:pt x="212237" y="183548"/>
                </a:cubicBezTo>
                <a:cubicBezTo>
                  <a:pt x="214867" y="183548"/>
                  <a:pt x="218374" y="183548"/>
                  <a:pt x="222759" y="183548"/>
                </a:cubicBezTo>
                <a:cubicBezTo>
                  <a:pt x="224512" y="188814"/>
                  <a:pt x="227581" y="197151"/>
                  <a:pt x="227581" y="197590"/>
                </a:cubicBezTo>
                <a:cubicBezTo>
                  <a:pt x="231527" y="208121"/>
                  <a:pt x="232842" y="218213"/>
                  <a:pt x="231965" y="227428"/>
                </a:cubicBezTo>
                <a:cubicBezTo>
                  <a:pt x="230650" y="236204"/>
                  <a:pt x="227581" y="242347"/>
                  <a:pt x="225827" y="246296"/>
                </a:cubicBezTo>
                <a:lnTo>
                  <a:pt x="222320" y="252000"/>
                </a:lnTo>
                <a:cubicBezTo>
                  <a:pt x="222320" y="252000"/>
                  <a:pt x="222320" y="252000"/>
                  <a:pt x="145159" y="252000"/>
                </a:cubicBezTo>
                <a:cubicBezTo>
                  <a:pt x="145159" y="252000"/>
                  <a:pt x="145159" y="252000"/>
                  <a:pt x="67999" y="252000"/>
                </a:cubicBezTo>
                <a:cubicBezTo>
                  <a:pt x="67999" y="252000"/>
                  <a:pt x="67999" y="252000"/>
                  <a:pt x="22842" y="173895"/>
                </a:cubicBezTo>
                <a:close/>
                <a:moveTo>
                  <a:pt x="206598" y="0"/>
                </a:moveTo>
                <a:cubicBezTo>
                  <a:pt x="206598" y="0"/>
                  <a:pt x="206598" y="0"/>
                  <a:pt x="213173" y="0"/>
                </a:cubicBezTo>
                <a:cubicBezTo>
                  <a:pt x="213173" y="0"/>
                  <a:pt x="213173" y="0"/>
                  <a:pt x="290316" y="133888"/>
                </a:cubicBezTo>
                <a:cubicBezTo>
                  <a:pt x="290316" y="133888"/>
                  <a:pt x="290316" y="133888"/>
                  <a:pt x="245608" y="212026"/>
                </a:cubicBezTo>
                <a:cubicBezTo>
                  <a:pt x="244731" y="208514"/>
                  <a:pt x="244293" y="204563"/>
                  <a:pt x="243416" y="200613"/>
                </a:cubicBezTo>
                <a:cubicBezTo>
                  <a:pt x="241663" y="195345"/>
                  <a:pt x="238157" y="184370"/>
                  <a:pt x="237280" y="181737"/>
                </a:cubicBezTo>
                <a:cubicBezTo>
                  <a:pt x="233773" y="172079"/>
                  <a:pt x="228952" y="164178"/>
                  <a:pt x="226322" y="158910"/>
                </a:cubicBezTo>
                <a:cubicBezTo>
                  <a:pt x="214926" y="139156"/>
                  <a:pt x="193010" y="100965"/>
                  <a:pt x="193010" y="100965"/>
                </a:cubicBezTo>
                <a:cubicBezTo>
                  <a:pt x="193010" y="100965"/>
                  <a:pt x="170656" y="62774"/>
                  <a:pt x="159260" y="43020"/>
                </a:cubicBezTo>
                <a:cubicBezTo>
                  <a:pt x="157945" y="40386"/>
                  <a:pt x="156192" y="37313"/>
                  <a:pt x="154000" y="33801"/>
                </a:cubicBezTo>
                <a:cubicBezTo>
                  <a:pt x="157507" y="29412"/>
                  <a:pt x="163205" y="23266"/>
                  <a:pt x="163643" y="22388"/>
                </a:cubicBezTo>
                <a:cubicBezTo>
                  <a:pt x="170656" y="14047"/>
                  <a:pt x="178984" y="7902"/>
                  <a:pt x="187312" y="3951"/>
                </a:cubicBezTo>
                <a:cubicBezTo>
                  <a:pt x="195202" y="878"/>
                  <a:pt x="202215" y="0"/>
                  <a:pt x="206598" y="0"/>
                </a:cubicBezTo>
                <a:close/>
                <a:moveTo>
                  <a:pt x="77181" y="0"/>
                </a:moveTo>
                <a:cubicBezTo>
                  <a:pt x="77181" y="0"/>
                  <a:pt x="77181" y="0"/>
                  <a:pt x="167079" y="0"/>
                </a:cubicBezTo>
                <a:cubicBezTo>
                  <a:pt x="164009" y="2195"/>
                  <a:pt x="161378" y="4828"/>
                  <a:pt x="158308" y="7901"/>
                </a:cubicBezTo>
                <a:cubicBezTo>
                  <a:pt x="154362" y="11412"/>
                  <a:pt x="147345" y="19752"/>
                  <a:pt x="145153" y="22386"/>
                </a:cubicBezTo>
                <a:cubicBezTo>
                  <a:pt x="138575" y="30287"/>
                  <a:pt x="133751" y="37749"/>
                  <a:pt x="131120" y="43016"/>
                </a:cubicBezTo>
                <a:cubicBezTo>
                  <a:pt x="119279" y="62768"/>
                  <a:pt x="97353" y="100956"/>
                  <a:pt x="97353" y="100956"/>
                </a:cubicBezTo>
                <a:cubicBezTo>
                  <a:pt x="97353" y="100956"/>
                  <a:pt x="75427" y="139144"/>
                  <a:pt x="63586" y="158896"/>
                </a:cubicBezTo>
                <a:cubicBezTo>
                  <a:pt x="62271" y="161530"/>
                  <a:pt x="60955" y="164603"/>
                  <a:pt x="58763" y="168553"/>
                </a:cubicBezTo>
                <a:cubicBezTo>
                  <a:pt x="53062" y="167236"/>
                  <a:pt x="44730" y="165919"/>
                  <a:pt x="43853" y="165480"/>
                </a:cubicBezTo>
                <a:cubicBezTo>
                  <a:pt x="32890" y="163725"/>
                  <a:pt x="23680" y="159774"/>
                  <a:pt x="16226" y="154068"/>
                </a:cubicBezTo>
                <a:cubicBezTo>
                  <a:pt x="9209" y="148801"/>
                  <a:pt x="5262" y="143095"/>
                  <a:pt x="3070" y="139583"/>
                </a:cubicBezTo>
                <a:cubicBezTo>
                  <a:pt x="3070" y="139583"/>
                  <a:pt x="3070" y="139583"/>
                  <a:pt x="0" y="133877"/>
                </a:cubicBezTo>
                <a:cubicBezTo>
                  <a:pt x="0" y="133877"/>
                  <a:pt x="0" y="133877"/>
                  <a:pt x="2193" y="129926"/>
                </a:cubicBezTo>
                <a:cubicBezTo>
                  <a:pt x="2193" y="129926"/>
                  <a:pt x="2193" y="129926"/>
                  <a:pt x="771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00414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62" name="Google Shape;62;p2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7642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etrol / Image">
  <p:cSld name="Divider Petrol / Image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8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3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2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0" name="Google Shape;70;p2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10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chapter">
  <p:cSld name="Subchapter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77" name="Google Shape;77;p24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22356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8296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Text">
  <p:cSld name="2 x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6166333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1506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Text">
  <p:cSld name="3 x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96" name="Google Shape;96;p27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2"/>
          </p:nvPr>
        </p:nvSpPr>
        <p:spPr>
          <a:xfrm>
            <a:off x="4224338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3"/>
          </p:nvPr>
        </p:nvSpPr>
        <p:spPr>
          <a:xfrm>
            <a:off x="8113713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9421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xt">
  <p:cSld name="6 x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02" name="Google Shape;102;p2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03" name="Google Shape;103;p2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2"/>
          </p:nvPr>
        </p:nvSpPr>
        <p:spPr>
          <a:xfrm>
            <a:off x="4224338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3"/>
          </p:nvPr>
        </p:nvSpPr>
        <p:spPr>
          <a:xfrm>
            <a:off x="8113713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4"/>
          </p:nvPr>
        </p:nvSpPr>
        <p:spPr>
          <a:xfrm>
            <a:off x="336550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5"/>
          </p:nvPr>
        </p:nvSpPr>
        <p:spPr>
          <a:xfrm>
            <a:off x="4224338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6"/>
          </p:nvPr>
        </p:nvSpPr>
        <p:spPr>
          <a:xfrm>
            <a:off x="8113713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51531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S">
  <p:cSld name="Text + Picture 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36549" y="1"/>
            <a:ext cx="7631113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15" name="Google Shape;115;p2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95545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M">
  <p:cSld name="Text + Picture M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>
            <a:spLocks noGrp="1"/>
          </p:cNvSpPr>
          <p:nvPr>
            <p:ph type="pic" idx="2"/>
          </p:nvPr>
        </p:nvSpPr>
        <p:spPr>
          <a:xfrm>
            <a:off x="6167438" y="0"/>
            <a:ext cx="6024562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3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336550" y="1"/>
            <a:ext cx="5688012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23" name="Google Shape;123;p3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24" name="Google Shape;124;p3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125" name="Google Shape;125;p30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2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60561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Fullsize">
  <p:cSld name="Text + Picture Fullsiz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9" name="Google Shape;129;p31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32" name="Google Shape;132;p3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33" name="Google Shape;133;p3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84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 type="obj">
  <p:cSld name="1_Titel und Inhal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7631106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AutoNum type="arabicPeriod"/>
              <a:defRPr/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26" name="Google Shape;26;p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2 x Picture">
  <p:cSld name="Text + 2 x Pictur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38" name="Google Shape;138;p3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39" name="Google Shape;139;p3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40" name="Google Shape;140;p32"/>
          <p:cNvSpPr>
            <a:spLocks noGrp="1"/>
          </p:cNvSpPr>
          <p:nvPr>
            <p:ph type="pic" idx="2"/>
          </p:nvPr>
        </p:nvSpPr>
        <p:spPr>
          <a:xfrm>
            <a:off x="6167438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2"/>
          <p:cNvSpPr>
            <a:spLocks noGrp="1"/>
          </p:cNvSpPr>
          <p:nvPr>
            <p:ph type="pic" idx="3"/>
          </p:nvPr>
        </p:nvSpPr>
        <p:spPr>
          <a:xfrm>
            <a:off x="9083674" y="1411288"/>
            <a:ext cx="2773363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36447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3 x Picture">
  <p:cSld name="Text + 3 x Pictur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48" name="Google Shape;148;p33"/>
          <p:cNvSpPr>
            <a:spLocks noGrp="1"/>
          </p:cNvSpPr>
          <p:nvPr>
            <p:ph type="pic" idx="2"/>
          </p:nvPr>
        </p:nvSpPr>
        <p:spPr>
          <a:xfrm>
            <a:off x="3251201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3"/>
          <p:cNvSpPr>
            <a:spLocks noGrp="1"/>
          </p:cNvSpPr>
          <p:nvPr>
            <p:ph type="pic" idx="3"/>
          </p:nvPr>
        </p:nvSpPr>
        <p:spPr>
          <a:xfrm>
            <a:off x="6167438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3"/>
          <p:cNvSpPr>
            <a:spLocks noGrp="1"/>
          </p:cNvSpPr>
          <p:nvPr>
            <p:ph type="pic" idx="4"/>
          </p:nvPr>
        </p:nvSpPr>
        <p:spPr>
          <a:xfrm>
            <a:off x="9083675" y="1411287"/>
            <a:ext cx="2771774" cy="5041899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3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2770188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57571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">
  <p:cSld name="Pictur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55" name="Google Shape;155;p3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57" name="Google Shape;157;p34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1518899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331583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Picture">
  <p:cSld name="2 x Pictur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61" name="Google Shape;161;p3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63" name="Google Shape;163;p35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5"/>
          <p:cNvSpPr>
            <a:spLocks noGrp="1"/>
          </p:cNvSpPr>
          <p:nvPr>
            <p:ph type="pic" idx="3"/>
          </p:nvPr>
        </p:nvSpPr>
        <p:spPr>
          <a:xfrm>
            <a:off x="6167437" y="1411288"/>
            <a:ext cx="5688011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42612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Picture">
  <p:cSld name="3 x Pictur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68" name="Google Shape;168;p3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70" name="Google Shape;170;p36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6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6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600468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Picture">
  <p:cSld name="4 x Pictur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76" name="Google Shape;176;p3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77" name="Google Shape;177;p3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78" name="Google Shape;178;p37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7"/>
          <p:cNvSpPr>
            <a:spLocks noGrp="1"/>
          </p:cNvSpPr>
          <p:nvPr>
            <p:ph type="pic" idx="3"/>
          </p:nvPr>
        </p:nvSpPr>
        <p:spPr>
          <a:xfrm>
            <a:off x="325140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7"/>
          <p:cNvSpPr>
            <a:spLocks noGrp="1"/>
          </p:cNvSpPr>
          <p:nvPr>
            <p:ph type="pic" idx="4"/>
          </p:nvPr>
        </p:nvSpPr>
        <p:spPr>
          <a:xfrm>
            <a:off x="6167437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7"/>
          <p:cNvSpPr>
            <a:spLocks noGrp="1"/>
          </p:cNvSpPr>
          <p:nvPr>
            <p:ph type="pic" idx="5"/>
          </p:nvPr>
        </p:nvSpPr>
        <p:spPr>
          <a:xfrm>
            <a:off x="9082568" y="1411288"/>
            <a:ext cx="2773155" cy="504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128602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x Picture Collage">
  <p:cSld name="5 x Picture Coll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85" name="Google Shape;185;p3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86" name="Google Shape;186;p3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87" name="Google Shape;187;p38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8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50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8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8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38"/>
          <p:cNvSpPr>
            <a:spLocks noGrp="1"/>
          </p:cNvSpPr>
          <p:nvPr>
            <p:ph type="pic" idx="6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530568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Picture">
  <p:cSld name="6 x Pictur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95" name="Google Shape;195;p3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196" name="Google Shape;196;p3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197" name="Google Shape;197;p39"/>
          <p:cNvSpPr>
            <a:spLocks noGrp="1"/>
          </p:cNvSpPr>
          <p:nvPr>
            <p:ph type="pic" idx="2"/>
          </p:nvPr>
        </p:nvSpPr>
        <p:spPr>
          <a:xfrm>
            <a:off x="336551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9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39"/>
          <p:cNvSpPr>
            <a:spLocks noGrp="1"/>
          </p:cNvSpPr>
          <p:nvPr>
            <p:ph type="pic" idx="4"/>
          </p:nvPr>
        </p:nvSpPr>
        <p:spPr>
          <a:xfrm>
            <a:off x="8112126" y="1411288"/>
            <a:ext cx="3743324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9"/>
          <p:cNvSpPr>
            <a:spLocks noGrp="1"/>
          </p:cNvSpPr>
          <p:nvPr>
            <p:ph type="pic" idx="5"/>
          </p:nvPr>
        </p:nvSpPr>
        <p:spPr>
          <a:xfrm>
            <a:off x="336551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9"/>
          <p:cNvSpPr>
            <a:spLocks noGrp="1"/>
          </p:cNvSpPr>
          <p:nvPr>
            <p:ph type="pic" idx="6"/>
          </p:nvPr>
        </p:nvSpPr>
        <p:spPr>
          <a:xfrm>
            <a:off x="4224338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9"/>
          <p:cNvSpPr>
            <a:spLocks noGrp="1"/>
          </p:cNvSpPr>
          <p:nvPr>
            <p:ph type="pic" idx="7"/>
          </p:nvPr>
        </p:nvSpPr>
        <p:spPr>
          <a:xfrm>
            <a:off x="8112126" y="4005262"/>
            <a:ext cx="3743324" cy="24479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238241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>
            <a:spLocks noGrp="1"/>
          </p:cNvSpPr>
          <p:nvPr>
            <p:ph type="body" idx="1"/>
          </p:nvPr>
        </p:nvSpPr>
        <p:spPr>
          <a:xfrm>
            <a:off x="336550" y="0"/>
            <a:ext cx="11518900" cy="400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0"/>
              <a:buFont typeface="Arial"/>
              <a:buNone/>
              <a:defRPr sz="200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900"/>
              <a:buNone/>
              <a:defRPr sz="199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9900"/>
              <a:buFont typeface="Arial"/>
              <a:buNone/>
              <a:defRPr sz="199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body" idx="2"/>
          </p:nvPr>
        </p:nvSpPr>
        <p:spPr>
          <a:xfrm>
            <a:off x="3251200" y="5155606"/>
            <a:ext cx="5689600" cy="129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07" name="Google Shape;207;p4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08" name="Google Shape;208;p4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3251200" y="4004667"/>
            <a:ext cx="5689600" cy="115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58486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Big Number">
  <p:cSld name="2 x Big Numb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5688013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body" idx="2"/>
          </p:nvPr>
        </p:nvSpPr>
        <p:spPr>
          <a:xfrm>
            <a:off x="336550" y="4724400"/>
            <a:ext cx="5688013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14" name="Google Shape;214;p4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15" name="Google Shape;215;p4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3"/>
          </p:nvPr>
        </p:nvSpPr>
        <p:spPr>
          <a:xfrm>
            <a:off x="336551" y="3429000"/>
            <a:ext cx="56880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4"/>
          </p:nvPr>
        </p:nvSpPr>
        <p:spPr>
          <a:xfrm>
            <a:off x="6167439" y="1125538"/>
            <a:ext cx="5689600" cy="230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500"/>
              <a:buNone/>
              <a:defRPr sz="11500" b="1">
                <a:solidFill>
                  <a:schemeClr val="accent2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500"/>
              <a:buFont typeface="Arial"/>
              <a:buNone/>
              <a:defRPr sz="115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5"/>
          </p:nvPr>
        </p:nvSpPr>
        <p:spPr>
          <a:xfrm>
            <a:off x="6167438" y="4724400"/>
            <a:ext cx="5689600" cy="17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body" idx="6"/>
          </p:nvPr>
        </p:nvSpPr>
        <p:spPr>
          <a:xfrm>
            <a:off x="6167438" y="3429000"/>
            <a:ext cx="568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/>
            </a:lvl1pPr>
            <a:lvl2pPr marL="914400" lvl="1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92027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4224337" y="4293096"/>
            <a:ext cx="3743325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/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accen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/>
          <p:nvPr/>
        </p:nvSpPr>
        <p:spPr>
          <a:xfrm>
            <a:off x="5232000" y="3717032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algn="ctr">
              <a:buClr>
                <a:srgbClr val="00414B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2"/>
          <p:cNvSpPr>
            <a:spLocks noGrp="1"/>
          </p:cNvSpPr>
          <p:nvPr>
            <p:ph type="pic" idx="2"/>
          </p:nvPr>
        </p:nvSpPr>
        <p:spPr>
          <a:xfrm>
            <a:off x="5521289" y="4869160"/>
            <a:ext cx="1152525" cy="1150937"/>
          </a:xfrm>
          <a:prstGeom prst="ellipse">
            <a:avLst/>
          </a:prstGeom>
          <a:noFill/>
          <a:ln>
            <a:noFill/>
          </a:ln>
        </p:spPr>
      </p:sp>
      <p:sp>
        <p:nvSpPr>
          <p:cNvPr id="226" name="Google Shape;226;p4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27" name="Google Shape;227;p4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28" name="Google Shape;228;p4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2858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picture">
  <p:cSld name="Quote with picture"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1" name="Google Shape;231;p43"/>
          <p:cNvSpPr txBox="1">
            <a:spLocks noGrp="1"/>
          </p:cNvSpPr>
          <p:nvPr>
            <p:ph type="body" idx="1"/>
          </p:nvPr>
        </p:nvSpPr>
        <p:spPr>
          <a:xfrm>
            <a:off x="4224339" y="4293096"/>
            <a:ext cx="3743324" cy="57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b="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33" name="Google Shape;233;p4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4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b="1">
              <a:solidFill>
                <a:srgbClr val="FFFFFF"/>
              </a:solidFill>
            </a:endParaRPr>
          </a:p>
        </p:txBody>
      </p:sp>
      <p:sp>
        <p:nvSpPr>
          <p:cNvPr id="235" name="Google Shape;235;p43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3"/>
          <p:cNvSpPr>
            <a:spLocks noGrp="1"/>
          </p:cNvSpPr>
          <p:nvPr>
            <p:ph type="dgm" idx="4"/>
          </p:nvPr>
        </p:nvSpPr>
        <p:spPr>
          <a:xfrm>
            <a:off x="5232001" y="3717032"/>
            <a:ext cx="1731102" cy="14242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336551" y="-1"/>
            <a:ext cx="11518898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825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tebook">
  <p:cSld name="Noteboo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4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4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43" name="Google Shape;243;p4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44" name="Google Shape;244;p4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245" name="Google Shape;245;p44"/>
          <p:cNvSpPr>
            <a:spLocks noGrp="1"/>
          </p:cNvSpPr>
          <p:nvPr>
            <p:ph type="pic" idx="2"/>
          </p:nvPr>
        </p:nvSpPr>
        <p:spPr>
          <a:xfrm>
            <a:off x="5004792" y="1644285"/>
            <a:ext cx="6010349" cy="3735436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4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12803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phone">
  <p:cSld name="Smartphon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/>
          <p:nvPr/>
        </p:nvSpPr>
        <p:spPr>
          <a:xfrm>
            <a:off x="8112124" y="0"/>
            <a:ext cx="4079875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52" name="Google Shape;252;p4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53" name="Google Shape;253;p4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254" name="Google Shape;254;p45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8013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45" descr="Ein Bild, das Text, Monitor, Screenshot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60096" y="1411288"/>
            <a:ext cx="2414164" cy="482604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5"/>
          <p:cNvSpPr>
            <a:spLocks noGrp="1"/>
          </p:cNvSpPr>
          <p:nvPr>
            <p:ph type="pic" idx="3"/>
          </p:nvPr>
        </p:nvSpPr>
        <p:spPr>
          <a:xfrm>
            <a:off x="7096540" y="1530375"/>
            <a:ext cx="2117219" cy="456284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39265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">
  <p:cSld name="Table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6"/>
          <p:cNvSpPr/>
          <p:nvPr/>
        </p:nvSpPr>
        <p:spPr>
          <a:xfrm>
            <a:off x="8112124" y="0"/>
            <a:ext cx="4079875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6"/>
          <p:cNvSpPr/>
          <p:nvPr/>
        </p:nvSpPr>
        <p:spPr>
          <a:xfrm>
            <a:off x="5807997" y="1391923"/>
            <a:ext cx="6056193" cy="4636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3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63" name="Google Shape;263;p4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265" name="Google Shape;265;p46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46"/>
          <p:cNvSpPr>
            <a:spLocks noGrp="1"/>
          </p:cNvSpPr>
          <p:nvPr>
            <p:ph type="pic" idx="3"/>
          </p:nvPr>
        </p:nvSpPr>
        <p:spPr>
          <a:xfrm>
            <a:off x="5997263" y="1581217"/>
            <a:ext cx="5676718" cy="4258905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85678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o">
  <p:cSld name="Video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  <a:buFont typeface="Arial"/>
              <a:buNone/>
            </a:pPr>
            <a:endParaRPr sz="16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988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with Text">
  <p:cSld name="Video with 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/>
          <p:nvPr/>
        </p:nvSpPr>
        <p:spPr>
          <a:xfrm>
            <a:off x="8112125" y="0"/>
            <a:ext cx="4079874" cy="645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336550" y="0"/>
            <a:ext cx="7631114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78" name="Google Shape;278;p4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79" name="Google Shape;279;p4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280" name="Google Shape;280;p48"/>
          <p:cNvSpPr>
            <a:spLocks noGrp="1"/>
          </p:cNvSpPr>
          <p:nvPr>
            <p:ph type="dgm" idx="2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2" name="Google Shape;282;p48" descr="Ein Bild, das Text, Anzeige, Nachthimmel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66725" y="1410971"/>
            <a:ext cx="7686480" cy="43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8"/>
          <p:cNvSpPr>
            <a:spLocks noGrp="1"/>
          </p:cNvSpPr>
          <p:nvPr>
            <p:ph type="media" idx="3"/>
          </p:nvPr>
        </p:nvSpPr>
        <p:spPr>
          <a:xfrm>
            <a:off x="5004793" y="1644285"/>
            <a:ext cx="6010349" cy="37354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828000" rIns="0" bIns="0" anchor="ctr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70413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with Fullsize Picture">
  <p:cSld name="Summary with Fullsize Pictu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/>
          <p:nvPr/>
        </p:nvSpPr>
        <p:spPr>
          <a:xfrm>
            <a:off x="0" y="0"/>
            <a:ext cx="12192000" cy="645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  <a:buFont typeface="Arial"/>
              <a:buNone/>
            </a:pPr>
            <a:endParaRPr sz="1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9"/>
          <p:cNvSpPr txBox="1">
            <a:spLocks noGrp="1"/>
          </p:cNvSpPr>
          <p:nvPr>
            <p:ph type="body" idx="1"/>
          </p:nvPr>
        </p:nvSpPr>
        <p:spPr>
          <a:xfrm>
            <a:off x="1722437" y="1412876"/>
            <a:ext cx="7218363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4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90" name="Google Shape;290;p4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91" name="Google Shape;291;p4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292" name="Google Shape;292;p49"/>
          <p:cNvSpPr txBox="1">
            <a:spLocks noGrp="1"/>
          </p:cNvSpPr>
          <p:nvPr>
            <p:ph type="title"/>
          </p:nvPr>
        </p:nvSpPr>
        <p:spPr>
          <a:xfrm>
            <a:off x="1722436" y="836613"/>
            <a:ext cx="5094289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01572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50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97" name="Google Shape;297;p5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298" name="Google Shape;298;p5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 b="1">
              <a:solidFill>
                <a:srgbClr val="00414B"/>
              </a:solidFill>
            </a:endParaRPr>
          </a:p>
        </p:txBody>
      </p:sp>
      <p:sp>
        <p:nvSpPr>
          <p:cNvPr id="299" name="Google Shape;299;p50"/>
          <p:cNvSpPr txBox="1">
            <a:spLocks noGrp="1"/>
          </p:cNvSpPr>
          <p:nvPr>
            <p:ph type="body" idx="1"/>
          </p:nvPr>
        </p:nvSpPr>
        <p:spPr>
          <a:xfrm>
            <a:off x="336550" y="1412876"/>
            <a:ext cx="7631114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336550" y="836613"/>
            <a:ext cx="5688013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866158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336550" y="3002629"/>
            <a:ext cx="7632165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04" name="Google Shape;304;p5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05" name="Google Shape;305;p5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306" name="Google Shape;306;p51"/>
          <p:cNvSpPr txBox="1">
            <a:spLocks noGrp="1"/>
          </p:cNvSpPr>
          <p:nvPr>
            <p:ph type="body" idx="1"/>
          </p:nvPr>
        </p:nvSpPr>
        <p:spPr>
          <a:xfrm>
            <a:off x="336550" y="4014391"/>
            <a:ext cx="7632165" cy="71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51"/>
          <p:cNvSpPr txBox="1">
            <a:spLocks noGrp="1"/>
          </p:cNvSpPr>
          <p:nvPr>
            <p:ph type="body" idx="2"/>
          </p:nvPr>
        </p:nvSpPr>
        <p:spPr>
          <a:xfrm>
            <a:off x="336550" y="4868863"/>
            <a:ext cx="7632165" cy="128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51"/>
          <p:cNvSpPr txBox="1">
            <a:spLocks noGrp="1"/>
          </p:cNvSpPr>
          <p:nvPr>
            <p:ph type="body" idx="3"/>
          </p:nvPr>
        </p:nvSpPr>
        <p:spPr>
          <a:xfrm>
            <a:off x="8113825" y="4020309"/>
            <a:ext cx="3742678" cy="84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51"/>
          <p:cNvSpPr/>
          <p:nvPr/>
        </p:nvSpPr>
        <p:spPr>
          <a:xfrm>
            <a:off x="9621639" y="2557114"/>
            <a:ext cx="1705719" cy="555427"/>
          </a:xfrm>
          <a:custGeom>
            <a:avLst/>
            <a:gdLst/>
            <a:ahLst/>
            <a:cxnLst/>
            <a:rect l="l" t="t" r="r" b="b"/>
            <a:pathLst>
              <a:path w="1705719" h="555427" extrusionOk="0">
                <a:moveTo>
                  <a:pt x="1510457" y="421928"/>
                </a:moveTo>
                <a:cubicBezTo>
                  <a:pt x="1501329" y="421928"/>
                  <a:pt x="1493788" y="425252"/>
                  <a:pt x="1487835" y="431899"/>
                </a:cubicBezTo>
                <a:cubicBezTo>
                  <a:pt x="1481882" y="438547"/>
                  <a:pt x="1478955" y="447576"/>
                  <a:pt x="1479054" y="458986"/>
                </a:cubicBezTo>
                <a:lnTo>
                  <a:pt x="1541562" y="458986"/>
                </a:lnTo>
                <a:cubicBezTo>
                  <a:pt x="1541264" y="446881"/>
                  <a:pt x="1538139" y="437679"/>
                  <a:pt x="1532186" y="431378"/>
                </a:cubicBezTo>
                <a:cubicBezTo>
                  <a:pt x="1526233" y="425078"/>
                  <a:pt x="1518989" y="421928"/>
                  <a:pt x="1510457" y="421928"/>
                </a:cubicBezTo>
                <a:close/>
                <a:moveTo>
                  <a:pt x="1138982" y="421928"/>
                </a:moveTo>
                <a:cubicBezTo>
                  <a:pt x="1129853" y="421928"/>
                  <a:pt x="1122313" y="425252"/>
                  <a:pt x="1116360" y="431899"/>
                </a:cubicBezTo>
                <a:cubicBezTo>
                  <a:pt x="1110407" y="438547"/>
                  <a:pt x="1107480" y="447576"/>
                  <a:pt x="1107579" y="458986"/>
                </a:cubicBezTo>
                <a:lnTo>
                  <a:pt x="1170087" y="458986"/>
                </a:lnTo>
                <a:cubicBezTo>
                  <a:pt x="1169789" y="446881"/>
                  <a:pt x="1166664" y="437679"/>
                  <a:pt x="1160711" y="431378"/>
                </a:cubicBezTo>
                <a:cubicBezTo>
                  <a:pt x="1154757" y="425078"/>
                  <a:pt x="1147515" y="421928"/>
                  <a:pt x="1138982" y="421928"/>
                </a:cubicBezTo>
                <a:close/>
                <a:moveTo>
                  <a:pt x="557957" y="421928"/>
                </a:moveTo>
                <a:cubicBezTo>
                  <a:pt x="548829" y="421928"/>
                  <a:pt x="541288" y="425252"/>
                  <a:pt x="535335" y="431899"/>
                </a:cubicBezTo>
                <a:cubicBezTo>
                  <a:pt x="529382" y="438547"/>
                  <a:pt x="526455" y="447576"/>
                  <a:pt x="526554" y="458986"/>
                </a:cubicBezTo>
                <a:lnTo>
                  <a:pt x="589062" y="458986"/>
                </a:lnTo>
                <a:cubicBezTo>
                  <a:pt x="588764" y="446881"/>
                  <a:pt x="585639" y="437679"/>
                  <a:pt x="579686" y="431378"/>
                </a:cubicBezTo>
                <a:cubicBezTo>
                  <a:pt x="573733" y="425078"/>
                  <a:pt x="566489" y="421928"/>
                  <a:pt x="557957" y="421928"/>
                </a:cubicBezTo>
                <a:close/>
                <a:moveTo>
                  <a:pt x="1247626" y="393502"/>
                </a:moveTo>
                <a:lnTo>
                  <a:pt x="1289447" y="393502"/>
                </a:lnTo>
                <a:lnTo>
                  <a:pt x="1289447" y="551557"/>
                </a:lnTo>
                <a:lnTo>
                  <a:pt x="1247626" y="551557"/>
                </a:lnTo>
                <a:close/>
                <a:moveTo>
                  <a:pt x="1507927" y="389930"/>
                </a:moveTo>
                <a:cubicBezTo>
                  <a:pt x="1531441" y="389930"/>
                  <a:pt x="1549995" y="397694"/>
                  <a:pt x="1563589" y="413221"/>
                </a:cubicBezTo>
                <a:cubicBezTo>
                  <a:pt x="1577181" y="428749"/>
                  <a:pt x="1583680" y="452537"/>
                  <a:pt x="1583085" y="484585"/>
                </a:cubicBezTo>
                <a:lnTo>
                  <a:pt x="1478310" y="484585"/>
                </a:lnTo>
                <a:cubicBezTo>
                  <a:pt x="1478607" y="496987"/>
                  <a:pt x="1481981" y="506636"/>
                  <a:pt x="1488430" y="513532"/>
                </a:cubicBezTo>
                <a:cubicBezTo>
                  <a:pt x="1494879" y="520427"/>
                  <a:pt x="1502916" y="523875"/>
                  <a:pt x="1512540" y="523875"/>
                </a:cubicBezTo>
                <a:cubicBezTo>
                  <a:pt x="1519089" y="523875"/>
                  <a:pt x="1524595" y="522089"/>
                  <a:pt x="1529060" y="518517"/>
                </a:cubicBezTo>
                <a:cubicBezTo>
                  <a:pt x="1533525" y="514945"/>
                  <a:pt x="1536899" y="509191"/>
                  <a:pt x="1539181" y="501253"/>
                </a:cubicBezTo>
                <a:lnTo>
                  <a:pt x="1580853" y="508248"/>
                </a:lnTo>
                <a:cubicBezTo>
                  <a:pt x="1575495" y="523528"/>
                  <a:pt x="1567036" y="535161"/>
                  <a:pt x="1555477" y="543148"/>
                </a:cubicBezTo>
                <a:cubicBezTo>
                  <a:pt x="1543918" y="551136"/>
                  <a:pt x="1529457" y="555129"/>
                  <a:pt x="1512094" y="555129"/>
                </a:cubicBezTo>
                <a:cubicBezTo>
                  <a:pt x="1484610" y="555129"/>
                  <a:pt x="1464271" y="546150"/>
                  <a:pt x="1451074" y="528191"/>
                </a:cubicBezTo>
                <a:cubicBezTo>
                  <a:pt x="1440656" y="513804"/>
                  <a:pt x="1435447" y="495647"/>
                  <a:pt x="1435447" y="473720"/>
                </a:cubicBezTo>
                <a:cubicBezTo>
                  <a:pt x="1435447" y="447526"/>
                  <a:pt x="1442293" y="427013"/>
                  <a:pt x="1455986" y="412180"/>
                </a:cubicBezTo>
                <a:cubicBezTo>
                  <a:pt x="1469678" y="397346"/>
                  <a:pt x="1486991" y="389930"/>
                  <a:pt x="1507927" y="389930"/>
                </a:cubicBezTo>
                <a:close/>
                <a:moveTo>
                  <a:pt x="1136452" y="389930"/>
                </a:moveTo>
                <a:cubicBezTo>
                  <a:pt x="1159967" y="389930"/>
                  <a:pt x="1178520" y="397694"/>
                  <a:pt x="1192113" y="413221"/>
                </a:cubicBezTo>
                <a:cubicBezTo>
                  <a:pt x="1205706" y="428749"/>
                  <a:pt x="1212205" y="452537"/>
                  <a:pt x="1211610" y="484585"/>
                </a:cubicBezTo>
                <a:lnTo>
                  <a:pt x="1106835" y="484585"/>
                </a:lnTo>
                <a:cubicBezTo>
                  <a:pt x="1107133" y="496987"/>
                  <a:pt x="1110506" y="506636"/>
                  <a:pt x="1116955" y="513532"/>
                </a:cubicBezTo>
                <a:cubicBezTo>
                  <a:pt x="1123404" y="520427"/>
                  <a:pt x="1131441" y="523875"/>
                  <a:pt x="1141065" y="523875"/>
                </a:cubicBezTo>
                <a:cubicBezTo>
                  <a:pt x="1147614" y="523875"/>
                  <a:pt x="1153120" y="522089"/>
                  <a:pt x="1157585" y="518517"/>
                </a:cubicBezTo>
                <a:cubicBezTo>
                  <a:pt x="1162050" y="514945"/>
                  <a:pt x="1165423" y="509191"/>
                  <a:pt x="1167706" y="501253"/>
                </a:cubicBezTo>
                <a:lnTo>
                  <a:pt x="1209377" y="508248"/>
                </a:lnTo>
                <a:cubicBezTo>
                  <a:pt x="1204020" y="523528"/>
                  <a:pt x="1195561" y="535161"/>
                  <a:pt x="1184002" y="543148"/>
                </a:cubicBezTo>
                <a:cubicBezTo>
                  <a:pt x="1172443" y="551136"/>
                  <a:pt x="1157982" y="555129"/>
                  <a:pt x="1140619" y="555129"/>
                </a:cubicBezTo>
                <a:cubicBezTo>
                  <a:pt x="1113135" y="555129"/>
                  <a:pt x="1092795" y="546150"/>
                  <a:pt x="1079599" y="528191"/>
                </a:cubicBezTo>
                <a:cubicBezTo>
                  <a:pt x="1069181" y="513804"/>
                  <a:pt x="1063972" y="495647"/>
                  <a:pt x="1063972" y="473720"/>
                </a:cubicBezTo>
                <a:cubicBezTo>
                  <a:pt x="1063972" y="447526"/>
                  <a:pt x="1070819" y="427013"/>
                  <a:pt x="1084511" y="412180"/>
                </a:cubicBezTo>
                <a:cubicBezTo>
                  <a:pt x="1098203" y="397346"/>
                  <a:pt x="1115517" y="389930"/>
                  <a:pt x="1136452" y="389930"/>
                </a:cubicBezTo>
                <a:close/>
                <a:moveTo>
                  <a:pt x="739676" y="389930"/>
                </a:moveTo>
                <a:cubicBezTo>
                  <a:pt x="749201" y="389930"/>
                  <a:pt x="758379" y="392559"/>
                  <a:pt x="767209" y="397818"/>
                </a:cubicBezTo>
                <a:lnTo>
                  <a:pt x="754261" y="434281"/>
                </a:lnTo>
                <a:cubicBezTo>
                  <a:pt x="747216" y="429717"/>
                  <a:pt x="740668" y="427435"/>
                  <a:pt x="734616" y="427435"/>
                </a:cubicBezTo>
                <a:cubicBezTo>
                  <a:pt x="728762" y="427435"/>
                  <a:pt x="723801" y="429047"/>
                  <a:pt x="719733" y="432271"/>
                </a:cubicBezTo>
                <a:cubicBezTo>
                  <a:pt x="715665" y="435496"/>
                  <a:pt x="712465" y="441325"/>
                  <a:pt x="710133" y="449759"/>
                </a:cubicBezTo>
                <a:cubicBezTo>
                  <a:pt x="707802" y="458192"/>
                  <a:pt x="706636" y="475853"/>
                  <a:pt x="706636" y="502742"/>
                </a:cubicBezTo>
                <a:lnTo>
                  <a:pt x="706636" y="551557"/>
                </a:lnTo>
                <a:lnTo>
                  <a:pt x="664815" y="551557"/>
                </a:lnTo>
                <a:lnTo>
                  <a:pt x="664815" y="393502"/>
                </a:lnTo>
                <a:lnTo>
                  <a:pt x="703659" y="393502"/>
                </a:lnTo>
                <a:lnTo>
                  <a:pt x="703659" y="415975"/>
                </a:lnTo>
                <a:cubicBezTo>
                  <a:pt x="710307" y="405358"/>
                  <a:pt x="716285" y="398363"/>
                  <a:pt x="721593" y="394990"/>
                </a:cubicBezTo>
                <a:cubicBezTo>
                  <a:pt x="726901" y="391617"/>
                  <a:pt x="732929" y="389930"/>
                  <a:pt x="739676" y="389930"/>
                </a:cubicBezTo>
                <a:close/>
                <a:moveTo>
                  <a:pt x="555427" y="389930"/>
                </a:moveTo>
                <a:cubicBezTo>
                  <a:pt x="578941" y="389930"/>
                  <a:pt x="597495" y="397694"/>
                  <a:pt x="611088" y="413221"/>
                </a:cubicBezTo>
                <a:cubicBezTo>
                  <a:pt x="624681" y="428749"/>
                  <a:pt x="631180" y="452537"/>
                  <a:pt x="630585" y="484585"/>
                </a:cubicBezTo>
                <a:lnTo>
                  <a:pt x="525810" y="484585"/>
                </a:lnTo>
                <a:cubicBezTo>
                  <a:pt x="526107" y="496987"/>
                  <a:pt x="529481" y="506636"/>
                  <a:pt x="535930" y="513532"/>
                </a:cubicBezTo>
                <a:cubicBezTo>
                  <a:pt x="542379" y="520427"/>
                  <a:pt x="550416" y="523875"/>
                  <a:pt x="560040" y="523875"/>
                </a:cubicBezTo>
                <a:cubicBezTo>
                  <a:pt x="566589" y="523875"/>
                  <a:pt x="572095" y="522089"/>
                  <a:pt x="576560" y="518517"/>
                </a:cubicBezTo>
                <a:cubicBezTo>
                  <a:pt x="581025" y="514945"/>
                  <a:pt x="584399" y="509191"/>
                  <a:pt x="586681" y="501253"/>
                </a:cubicBezTo>
                <a:lnTo>
                  <a:pt x="628353" y="508248"/>
                </a:lnTo>
                <a:cubicBezTo>
                  <a:pt x="622995" y="523528"/>
                  <a:pt x="614536" y="535161"/>
                  <a:pt x="602977" y="543148"/>
                </a:cubicBezTo>
                <a:cubicBezTo>
                  <a:pt x="591418" y="551136"/>
                  <a:pt x="576957" y="555129"/>
                  <a:pt x="559594" y="555129"/>
                </a:cubicBezTo>
                <a:cubicBezTo>
                  <a:pt x="532110" y="555129"/>
                  <a:pt x="511770" y="546150"/>
                  <a:pt x="498574" y="528191"/>
                </a:cubicBezTo>
                <a:cubicBezTo>
                  <a:pt x="488156" y="513804"/>
                  <a:pt x="482947" y="495647"/>
                  <a:pt x="482947" y="473720"/>
                </a:cubicBezTo>
                <a:cubicBezTo>
                  <a:pt x="482947" y="447526"/>
                  <a:pt x="489793" y="427013"/>
                  <a:pt x="503486" y="412180"/>
                </a:cubicBezTo>
                <a:cubicBezTo>
                  <a:pt x="517178" y="397346"/>
                  <a:pt x="534491" y="389930"/>
                  <a:pt x="555427" y="389930"/>
                </a:cubicBezTo>
                <a:close/>
                <a:moveTo>
                  <a:pt x="444401" y="389930"/>
                </a:moveTo>
                <a:cubicBezTo>
                  <a:pt x="453926" y="389930"/>
                  <a:pt x="463104" y="392559"/>
                  <a:pt x="471934" y="397818"/>
                </a:cubicBezTo>
                <a:lnTo>
                  <a:pt x="458986" y="434281"/>
                </a:lnTo>
                <a:cubicBezTo>
                  <a:pt x="451941" y="429717"/>
                  <a:pt x="445393" y="427435"/>
                  <a:pt x="439341" y="427435"/>
                </a:cubicBezTo>
                <a:cubicBezTo>
                  <a:pt x="433487" y="427435"/>
                  <a:pt x="428526" y="429047"/>
                  <a:pt x="424458" y="432271"/>
                </a:cubicBezTo>
                <a:cubicBezTo>
                  <a:pt x="420390" y="435496"/>
                  <a:pt x="417190" y="441325"/>
                  <a:pt x="414859" y="449759"/>
                </a:cubicBezTo>
                <a:cubicBezTo>
                  <a:pt x="412527" y="458192"/>
                  <a:pt x="411361" y="475853"/>
                  <a:pt x="411361" y="502742"/>
                </a:cubicBezTo>
                <a:lnTo>
                  <a:pt x="411361" y="551557"/>
                </a:lnTo>
                <a:lnTo>
                  <a:pt x="369540" y="551557"/>
                </a:lnTo>
                <a:lnTo>
                  <a:pt x="369540" y="393502"/>
                </a:lnTo>
                <a:lnTo>
                  <a:pt x="408384" y="393502"/>
                </a:lnTo>
                <a:lnTo>
                  <a:pt x="408384" y="415975"/>
                </a:lnTo>
                <a:cubicBezTo>
                  <a:pt x="415032" y="405358"/>
                  <a:pt x="421010" y="398363"/>
                  <a:pt x="426318" y="394990"/>
                </a:cubicBezTo>
                <a:cubicBezTo>
                  <a:pt x="431626" y="391617"/>
                  <a:pt x="437654" y="389930"/>
                  <a:pt x="444401" y="389930"/>
                </a:cubicBezTo>
                <a:close/>
                <a:moveTo>
                  <a:pt x="1386781" y="337691"/>
                </a:moveTo>
                <a:lnTo>
                  <a:pt x="1386781" y="393502"/>
                </a:lnTo>
                <a:lnTo>
                  <a:pt x="1415356" y="393502"/>
                </a:lnTo>
                <a:lnTo>
                  <a:pt x="1415356" y="426839"/>
                </a:lnTo>
                <a:lnTo>
                  <a:pt x="1386781" y="426839"/>
                </a:lnTo>
                <a:lnTo>
                  <a:pt x="1386781" y="490538"/>
                </a:lnTo>
                <a:cubicBezTo>
                  <a:pt x="1386781" y="503436"/>
                  <a:pt x="1387053" y="510952"/>
                  <a:pt x="1387599" y="513085"/>
                </a:cubicBezTo>
                <a:cubicBezTo>
                  <a:pt x="1388145" y="515218"/>
                  <a:pt x="1389385" y="516980"/>
                  <a:pt x="1391320" y="518369"/>
                </a:cubicBezTo>
                <a:cubicBezTo>
                  <a:pt x="1393255" y="519758"/>
                  <a:pt x="1395611" y="520452"/>
                  <a:pt x="1398389" y="520452"/>
                </a:cubicBezTo>
                <a:cubicBezTo>
                  <a:pt x="1402259" y="520452"/>
                  <a:pt x="1407865" y="519113"/>
                  <a:pt x="1415207" y="516434"/>
                </a:cubicBezTo>
                <a:lnTo>
                  <a:pt x="1418779" y="548878"/>
                </a:lnTo>
                <a:cubicBezTo>
                  <a:pt x="1409055" y="553045"/>
                  <a:pt x="1398042" y="555129"/>
                  <a:pt x="1385739" y="555129"/>
                </a:cubicBezTo>
                <a:cubicBezTo>
                  <a:pt x="1378198" y="555129"/>
                  <a:pt x="1371402" y="553864"/>
                  <a:pt x="1365349" y="551334"/>
                </a:cubicBezTo>
                <a:cubicBezTo>
                  <a:pt x="1359297" y="548804"/>
                  <a:pt x="1354857" y="545530"/>
                  <a:pt x="1352029" y="541511"/>
                </a:cubicBezTo>
                <a:cubicBezTo>
                  <a:pt x="1349201" y="537493"/>
                  <a:pt x="1347242" y="532061"/>
                  <a:pt x="1346151" y="525215"/>
                </a:cubicBezTo>
                <a:cubicBezTo>
                  <a:pt x="1345257" y="520353"/>
                  <a:pt x="1344811" y="510530"/>
                  <a:pt x="1344811" y="495747"/>
                </a:cubicBezTo>
                <a:lnTo>
                  <a:pt x="1344811" y="426839"/>
                </a:lnTo>
                <a:lnTo>
                  <a:pt x="1325612" y="426839"/>
                </a:lnTo>
                <a:lnTo>
                  <a:pt x="1325612" y="393502"/>
                </a:lnTo>
                <a:lnTo>
                  <a:pt x="1344811" y="393502"/>
                </a:lnTo>
                <a:lnTo>
                  <a:pt x="1344811" y="362099"/>
                </a:lnTo>
                <a:close/>
                <a:moveTo>
                  <a:pt x="1247626" y="333375"/>
                </a:moveTo>
                <a:lnTo>
                  <a:pt x="1289447" y="333375"/>
                </a:lnTo>
                <a:lnTo>
                  <a:pt x="1289447" y="372070"/>
                </a:lnTo>
                <a:lnTo>
                  <a:pt x="1247626" y="372070"/>
                </a:lnTo>
                <a:close/>
                <a:moveTo>
                  <a:pt x="190202" y="333375"/>
                </a:moveTo>
                <a:lnTo>
                  <a:pt x="232023" y="333375"/>
                </a:lnTo>
                <a:lnTo>
                  <a:pt x="232023" y="413594"/>
                </a:lnTo>
                <a:cubicBezTo>
                  <a:pt x="245517" y="397818"/>
                  <a:pt x="261640" y="389930"/>
                  <a:pt x="280392" y="389930"/>
                </a:cubicBezTo>
                <a:cubicBezTo>
                  <a:pt x="290017" y="389930"/>
                  <a:pt x="298698" y="391716"/>
                  <a:pt x="306437" y="395288"/>
                </a:cubicBezTo>
                <a:cubicBezTo>
                  <a:pt x="314176" y="398860"/>
                  <a:pt x="320005" y="403424"/>
                  <a:pt x="323925" y="408980"/>
                </a:cubicBezTo>
                <a:cubicBezTo>
                  <a:pt x="327844" y="414536"/>
                  <a:pt x="330523" y="420688"/>
                  <a:pt x="331961" y="427435"/>
                </a:cubicBezTo>
                <a:cubicBezTo>
                  <a:pt x="333400" y="434181"/>
                  <a:pt x="334119" y="444649"/>
                  <a:pt x="334119" y="458837"/>
                </a:cubicBezTo>
                <a:lnTo>
                  <a:pt x="334119" y="551557"/>
                </a:lnTo>
                <a:lnTo>
                  <a:pt x="292299" y="551557"/>
                </a:lnTo>
                <a:lnTo>
                  <a:pt x="292299" y="468065"/>
                </a:lnTo>
                <a:cubicBezTo>
                  <a:pt x="292299" y="451495"/>
                  <a:pt x="291505" y="440978"/>
                  <a:pt x="289917" y="436513"/>
                </a:cubicBezTo>
                <a:cubicBezTo>
                  <a:pt x="288330" y="432048"/>
                  <a:pt x="285527" y="428501"/>
                  <a:pt x="281509" y="425872"/>
                </a:cubicBezTo>
                <a:cubicBezTo>
                  <a:pt x="277490" y="423242"/>
                  <a:pt x="272455" y="421928"/>
                  <a:pt x="266402" y="421928"/>
                </a:cubicBezTo>
                <a:cubicBezTo>
                  <a:pt x="259457" y="421928"/>
                  <a:pt x="253256" y="423615"/>
                  <a:pt x="247799" y="426988"/>
                </a:cubicBezTo>
                <a:cubicBezTo>
                  <a:pt x="242342" y="430362"/>
                  <a:pt x="238348" y="435446"/>
                  <a:pt x="235818" y="442243"/>
                </a:cubicBezTo>
                <a:cubicBezTo>
                  <a:pt x="233288" y="449039"/>
                  <a:pt x="232023" y="459085"/>
                  <a:pt x="232023" y="472381"/>
                </a:cubicBezTo>
                <a:lnTo>
                  <a:pt x="232023" y="551557"/>
                </a:lnTo>
                <a:lnTo>
                  <a:pt x="190202" y="551557"/>
                </a:lnTo>
                <a:close/>
                <a:moveTo>
                  <a:pt x="113109" y="333375"/>
                </a:moveTo>
                <a:lnTo>
                  <a:pt x="157163" y="333375"/>
                </a:lnTo>
                <a:lnTo>
                  <a:pt x="157163" y="551557"/>
                </a:lnTo>
                <a:lnTo>
                  <a:pt x="113109" y="551557"/>
                </a:lnTo>
                <a:close/>
                <a:moveTo>
                  <a:pt x="952798" y="329654"/>
                </a:moveTo>
                <a:cubicBezTo>
                  <a:pt x="980182" y="329654"/>
                  <a:pt x="1000795" y="335657"/>
                  <a:pt x="1014636" y="347663"/>
                </a:cubicBezTo>
                <a:cubicBezTo>
                  <a:pt x="1028477" y="359668"/>
                  <a:pt x="1035745" y="375692"/>
                  <a:pt x="1036439" y="395734"/>
                </a:cubicBezTo>
                <a:lnTo>
                  <a:pt x="992386" y="397669"/>
                </a:lnTo>
                <a:cubicBezTo>
                  <a:pt x="990501" y="386457"/>
                  <a:pt x="986458" y="378396"/>
                  <a:pt x="980257" y="373484"/>
                </a:cubicBezTo>
                <a:cubicBezTo>
                  <a:pt x="974055" y="368573"/>
                  <a:pt x="964754" y="366117"/>
                  <a:pt x="952351" y="366117"/>
                </a:cubicBezTo>
                <a:cubicBezTo>
                  <a:pt x="939552" y="366117"/>
                  <a:pt x="929531" y="368747"/>
                  <a:pt x="922288" y="374005"/>
                </a:cubicBezTo>
                <a:cubicBezTo>
                  <a:pt x="917625" y="377379"/>
                  <a:pt x="915293" y="381893"/>
                  <a:pt x="915293" y="387549"/>
                </a:cubicBezTo>
                <a:cubicBezTo>
                  <a:pt x="915293" y="392708"/>
                  <a:pt x="917476" y="397123"/>
                  <a:pt x="921841" y="400794"/>
                </a:cubicBezTo>
                <a:cubicBezTo>
                  <a:pt x="927398" y="405458"/>
                  <a:pt x="940891" y="410319"/>
                  <a:pt x="962323" y="415379"/>
                </a:cubicBezTo>
                <a:cubicBezTo>
                  <a:pt x="983754" y="420440"/>
                  <a:pt x="999604" y="425673"/>
                  <a:pt x="1009873" y="431081"/>
                </a:cubicBezTo>
                <a:cubicBezTo>
                  <a:pt x="1020143" y="436488"/>
                  <a:pt x="1028179" y="443880"/>
                  <a:pt x="1033983" y="453256"/>
                </a:cubicBezTo>
                <a:cubicBezTo>
                  <a:pt x="1039788" y="462632"/>
                  <a:pt x="1042690" y="474216"/>
                  <a:pt x="1042690" y="488008"/>
                </a:cubicBezTo>
                <a:cubicBezTo>
                  <a:pt x="1042690" y="500509"/>
                  <a:pt x="1039217" y="512217"/>
                  <a:pt x="1032272" y="523131"/>
                </a:cubicBezTo>
                <a:cubicBezTo>
                  <a:pt x="1025327" y="534045"/>
                  <a:pt x="1015504" y="542156"/>
                  <a:pt x="1002804" y="547464"/>
                </a:cubicBezTo>
                <a:cubicBezTo>
                  <a:pt x="990104" y="552773"/>
                  <a:pt x="974279" y="555427"/>
                  <a:pt x="955328" y="555427"/>
                </a:cubicBezTo>
                <a:cubicBezTo>
                  <a:pt x="927745" y="555427"/>
                  <a:pt x="906562" y="549052"/>
                  <a:pt x="891778" y="536302"/>
                </a:cubicBezTo>
                <a:cubicBezTo>
                  <a:pt x="876995" y="523553"/>
                  <a:pt x="868164" y="504974"/>
                  <a:pt x="865287" y="480566"/>
                </a:cubicBezTo>
                <a:lnTo>
                  <a:pt x="908149" y="476399"/>
                </a:lnTo>
                <a:cubicBezTo>
                  <a:pt x="910729" y="490786"/>
                  <a:pt x="915963" y="501353"/>
                  <a:pt x="923851" y="508099"/>
                </a:cubicBezTo>
                <a:cubicBezTo>
                  <a:pt x="931739" y="514846"/>
                  <a:pt x="942380" y="518220"/>
                  <a:pt x="955774" y="518220"/>
                </a:cubicBezTo>
                <a:cubicBezTo>
                  <a:pt x="969963" y="518220"/>
                  <a:pt x="980653" y="515218"/>
                  <a:pt x="987847" y="509216"/>
                </a:cubicBezTo>
                <a:cubicBezTo>
                  <a:pt x="995040" y="503213"/>
                  <a:pt x="998637" y="496193"/>
                  <a:pt x="998637" y="488156"/>
                </a:cubicBezTo>
                <a:cubicBezTo>
                  <a:pt x="998637" y="482997"/>
                  <a:pt x="997124" y="478607"/>
                  <a:pt x="994098" y="474985"/>
                </a:cubicBezTo>
                <a:cubicBezTo>
                  <a:pt x="991071" y="471364"/>
                  <a:pt x="985788" y="468213"/>
                  <a:pt x="978247" y="465535"/>
                </a:cubicBezTo>
                <a:cubicBezTo>
                  <a:pt x="973088" y="463749"/>
                  <a:pt x="961331" y="460574"/>
                  <a:pt x="942975" y="456010"/>
                </a:cubicBezTo>
                <a:cubicBezTo>
                  <a:pt x="919361" y="450156"/>
                  <a:pt x="902791" y="442962"/>
                  <a:pt x="893267" y="434429"/>
                </a:cubicBezTo>
                <a:cubicBezTo>
                  <a:pt x="879872" y="422424"/>
                  <a:pt x="873175" y="407789"/>
                  <a:pt x="873175" y="390525"/>
                </a:cubicBezTo>
                <a:cubicBezTo>
                  <a:pt x="873175" y="379413"/>
                  <a:pt x="876325" y="369019"/>
                  <a:pt x="882625" y="359346"/>
                </a:cubicBezTo>
                <a:cubicBezTo>
                  <a:pt x="888926" y="349672"/>
                  <a:pt x="898004" y="342305"/>
                  <a:pt x="909861" y="337245"/>
                </a:cubicBezTo>
                <a:cubicBezTo>
                  <a:pt x="921717" y="332185"/>
                  <a:pt x="936030" y="329654"/>
                  <a:pt x="952798" y="329654"/>
                </a:cubicBezTo>
                <a:close/>
                <a:moveTo>
                  <a:pt x="1477715" y="142280"/>
                </a:moveTo>
                <a:cubicBezTo>
                  <a:pt x="1472357" y="144066"/>
                  <a:pt x="1463873" y="146199"/>
                  <a:pt x="1452265" y="148679"/>
                </a:cubicBezTo>
                <a:cubicBezTo>
                  <a:pt x="1440656" y="151160"/>
                  <a:pt x="1433066" y="153591"/>
                  <a:pt x="1429494" y="155972"/>
                </a:cubicBezTo>
                <a:cubicBezTo>
                  <a:pt x="1424037" y="159842"/>
                  <a:pt x="1421309" y="164753"/>
                  <a:pt x="1421309" y="170706"/>
                </a:cubicBezTo>
                <a:cubicBezTo>
                  <a:pt x="1421309" y="176560"/>
                  <a:pt x="1423492" y="181620"/>
                  <a:pt x="1427857" y="185886"/>
                </a:cubicBezTo>
                <a:cubicBezTo>
                  <a:pt x="1432223" y="190153"/>
                  <a:pt x="1437779" y="192286"/>
                  <a:pt x="1444526" y="192286"/>
                </a:cubicBezTo>
                <a:cubicBezTo>
                  <a:pt x="1452067" y="192286"/>
                  <a:pt x="1459260" y="189806"/>
                  <a:pt x="1466106" y="184845"/>
                </a:cubicBezTo>
                <a:cubicBezTo>
                  <a:pt x="1471166" y="181074"/>
                  <a:pt x="1474490" y="176461"/>
                  <a:pt x="1476077" y="171004"/>
                </a:cubicBezTo>
                <a:cubicBezTo>
                  <a:pt x="1477169" y="167432"/>
                  <a:pt x="1477715" y="160635"/>
                  <a:pt x="1477715" y="150614"/>
                </a:cubicBezTo>
                <a:close/>
                <a:moveTo>
                  <a:pt x="858590" y="142280"/>
                </a:moveTo>
                <a:cubicBezTo>
                  <a:pt x="853232" y="144066"/>
                  <a:pt x="844749" y="146199"/>
                  <a:pt x="833140" y="148679"/>
                </a:cubicBezTo>
                <a:cubicBezTo>
                  <a:pt x="821531" y="151160"/>
                  <a:pt x="813941" y="153591"/>
                  <a:pt x="810369" y="155972"/>
                </a:cubicBezTo>
                <a:cubicBezTo>
                  <a:pt x="804912" y="159842"/>
                  <a:pt x="802184" y="164753"/>
                  <a:pt x="802184" y="170706"/>
                </a:cubicBezTo>
                <a:cubicBezTo>
                  <a:pt x="802184" y="176560"/>
                  <a:pt x="804366" y="181620"/>
                  <a:pt x="808732" y="185886"/>
                </a:cubicBezTo>
                <a:cubicBezTo>
                  <a:pt x="813098" y="190153"/>
                  <a:pt x="818654" y="192286"/>
                  <a:pt x="825401" y="192286"/>
                </a:cubicBezTo>
                <a:cubicBezTo>
                  <a:pt x="832941" y="192286"/>
                  <a:pt x="840135" y="189806"/>
                  <a:pt x="846981" y="184845"/>
                </a:cubicBezTo>
                <a:cubicBezTo>
                  <a:pt x="852041" y="181074"/>
                  <a:pt x="855365" y="176461"/>
                  <a:pt x="856953" y="171004"/>
                </a:cubicBezTo>
                <a:cubicBezTo>
                  <a:pt x="858044" y="167432"/>
                  <a:pt x="858590" y="160635"/>
                  <a:pt x="858590" y="150614"/>
                </a:cubicBezTo>
                <a:close/>
                <a:moveTo>
                  <a:pt x="606326" y="123081"/>
                </a:moveTo>
                <a:lnTo>
                  <a:pt x="606326" y="181422"/>
                </a:lnTo>
                <a:lnTo>
                  <a:pt x="647105" y="181422"/>
                </a:lnTo>
                <a:cubicBezTo>
                  <a:pt x="662980" y="181422"/>
                  <a:pt x="673051" y="180975"/>
                  <a:pt x="677317" y="180082"/>
                </a:cubicBezTo>
                <a:cubicBezTo>
                  <a:pt x="683865" y="178892"/>
                  <a:pt x="689198" y="175989"/>
                  <a:pt x="693316" y="171376"/>
                </a:cubicBezTo>
                <a:cubicBezTo>
                  <a:pt x="697433" y="166762"/>
                  <a:pt x="699492" y="160586"/>
                  <a:pt x="699492" y="152847"/>
                </a:cubicBezTo>
                <a:cubicBezTo>
                  <a:pt x="699492" y="146298"/>
                  <a:pt x="697905" y="140742"/>
                  <a:pt x="694730" y="136178"/>
                </a:cubicBezTo>
                <a:cubicBezTo>
                  <a:pt x="691555" y="131614"/>
                  <a:pt x="686966" y="128290"/>
                  <a:pt x="680963" y="126206"/>
                </a:cubicBezTo>
                <a:cubicBezTo>
                  <a:pt x="674960" y="124123"/>
                  <a:pt x="661938" y="123081"/>
                  <a:pt x="641896" y="123081"/>
                </a:cubicBezTo>
                <a:close/>
                <a:moveTo>
                  <a:pt x="376982" y="88553"/>
                </a:moveTo>
                <a:cubicBezTo>
                  <a:pt x="367854" y="88553"/>
                  <a:pt x="360313" y="91877"/>
                  <a:pt x="354360" y="98524"/>
                </a:cubicBezTo>
                <a:cubicBezTo>
                  <a:pt x="348407" y="105172"/>
                  <a:pt x="345480" y="114201"/>
                  <a:pt x="345579" y="125611"/>
                </a:cubicBezTo>
                <a:lnTo>
                  <a:pt x="408087" y="125611"/>
                </a:lnTo>
                <a:cubicBezTo>
                  <a:pt x="407789" y="113506"/>
                  <a:pt x="404664" y="104304"/>
                  <a:pt x="398711" y="98003"/>
                </a:cubicBezTo>
                <a:cubicBezTo>
                  <a:pt x="392758" y="91703"/>
                  <a:pt x="385515" y="88553"/>
                  <a:pt x="376982" y="88553"/>
                </a:cubicBezTo>
                <a:close/>
                <a:moveTo>
                  <a:pt x="218926" y="60127"/>
                </a:moveTo>
                <a:lnTo>
                  <a:pt x="260747" y="60127"/>
                </a:lnTo>
                <a:lnTo>
                  <a:pt x="260747" y="218182"/>
                </a:lnTo>
                <a:lnTo>
                  <a:pt x="218926" y="218182"/>
                </a:lnTo>
                <a:close/>
                <a:moveTo>
                  <a:pt x="1652587" y="56555"/>
                </a:moveTo>
                <a:cubicBezTo>
                  <a:pt x="1661815" y="56555"/>
                  <a:pt x="1670249" y="58217"/>
                  <a:pt x="1677889" y="61541"/>
                </a:cubicBezTo>
                <a:cubicBezTo>
                  <a:pt x="1685528" y="64864"/>
                  <a:pt x="1691308" y="69106"/>
                  <a:pt x="1695227" y="74265"/>
                </a:cubicBezTo>
                <a:cubicBezTo>
                  <a:pt x="1699146" y="79425"/>
                  <a:pt x="1701875" y="85279"/>
                  <a:pt x="1703413" y="91827"/>
                </a:cubicBezTo>
                <a:cubicBezTo>
                  <a:pt x="1704950" y="98376"/>
                  <a:pt x="1705719" y="107752"/>
                  <a:pt x="1705719" y="119956"/>
                </a:cubicBezTo>
                <a:lnTo>
                  <a:pt x="1705719" y="218182"/>
                </a:lnTo>
                <a:lnTo>
                  <a:pt x="1663899" y="218182"/>
                </a:lnTo>
                <a:lnTo>
                  <a:pt x="1663899" y="137517"/>
                </a:lnTo>
                <a:cubicBezTo>
                  <a:pt x="1663899" y="120452"/>
                  <a:pt x="1663005" y="109414"/>
                  <a:pt x="1661220" y="104403"/>
                </a:cubicBezTo>
                <a:cubicBezTo>
                  <a:pt x="1659434" y="99392"/>
                  <a:pt x="1656531" y="95498"/>
                  <a:pt x="1652513" y="92720"/>
                </a:cubicBezTo>
                <a:cubicBezTo>
                  <a:pt x="1648495" y="89942"/>
                  <a:pt x="1643658" y="88553"/>
                  <a:pt x="1638003" y="88553"/>
                </a:cubicBezTo>
                <a:cubicBezTo>
                  <a:pt x="1630759" y="88553"/>
                  <a:pt x="1624261" y="90537"/>
                  <a:pt x="1618506" y="94506"/>
                </a:cubicBezTo>
                <a:cubicBezTo>
                  <a:pt x="1612751" y="98475"/>
                  <a:pt x="1608807" y="103733"/>
                  <a:pt x="1606674" y="110282"/>
                </a:cubicBezTo>
                <a:cubicBezTo>
                  <a:pt x="1604541" y="116830"/>
                  <a:pt x="1603474" y="128935"/>
                  <a:pt x="1603474" y="146596"/>
                </a:cubicBezTo>
                <a:lnTo>
                  <a:pt x="1603474" y="218182"/>
                </a:lnTo>
                <a:lnTo>
                  <a:pt x="1561654" y="218182"/>
                </a:lnTo>
                <a:lnTo>
                  <a:pt x="1561654" y="60127"/>
                </a:lnTo>
                <a:lnTo>
                  <a:pt x="1600498" y="60127"/>
                </a:lnTo>
                <a:lnTo>
                  <a:pt x="1600498" y="83344"/>
                </a:lnTo>
                <a:cubicBezTo>
                  <a:pt x="1614289" y="65485"/>
                  <a:pt x="1631653" y="56555"/>
                  <a:pt x="1652587" y="56555"/>
                </a:cubicBezTo>
                <a:close/>
                <a:moveTo>
                  <a:pt x="1452265" y="56555"/>
                </a:moveTo>
                <a:cubicBezTo>
                  <a:pt x="1470918" y="56555"/>
                  <a:pt x="1484809" y="58762"/>
                  <a:pt x="1493937" y="63178"/>
                </a:cubicBezTo>
                <a:cubicBezTo>
                  <a:pt x="1503065" y="67593"/>
                  <a:pt x="1509489" y="73199"/>
                  <a:pt x="1513210" y="79995"/>
                </a:cubicBezTo>
                <a:cubicBezTo>
                  <a:pt x="1516931" y="86792"/>
                  <a:pt x="1518791" y="99269"/>
                  <a:pt x="1518791" y="117426"/>
                </a:cubicBezTo>
                <a:lnTo>
                  <a:pt x="1518345" y="166241"/>
                </a:lnTo>
                <a:cubicBezTo>
                  <a:pt x="1518345" y="180132"/>
                  <a:pt x="1519014" y="190376"/>
                  <a:pt x="1520354" y="196974"/>
                </a:cubicBezTo>
                <a:cubicBezTo>
                  <a:pt x="1521693" y="203572"/>
                  <a:pt x="1524199" y="210642"/>
                  <a:pt x="1527870" y="218182"/>
                </a:cubicBezTo>
                <a:lnTo>
                  <a:pt x="1486495" y="218182"/>
                </a:lnTo>
                <a:cubicBezTo>
                  <a:pt x="1485404" y="215404"/>
                  <a:pt x="1484065" y="211287"/>
                  <a:pt x="1482477" y="205829"/>
                </a:cubicBezTo>
                <a:cubicBezTo>
                  <a:pt x="1481783" y="203349"/>
                  <a:pt x="1481287" y="201712"/>
                  <a:pt x="1480989" y="200918"/>
                </a:cubicBezTo>
                <a:cubicBezTo>
                  <a:pt x="1473845" y="207863"/>
                  <a:pt x="1466205" y="213072"/>
                  <a:pt x="1458069" y="216545"/>
                </a:cubicBezTo>
                <a:cubicBezTo>
                  <a:pt x="1449933" y="220018"/>
                  <a:pt x="1441252" y="221754"/>
                  <a:pt x="1432024" y="221754"/>
                </a:cubicBezTo>
                <a:cubicBezTo>
                  <a:pt x="1415753" y="221754"/>
                  <a:pt x="1402928" y="217339"/>
                  <a:pt x="1393552" y="208508"/>
                </a:cubicBezTo>
                <a:cubicBezTo>
                  <a:pt x="1384176" y="199678"/>
                  <a:pt x="1379488" y="188516"/>
                  <a:pt x="1379488" y="175022"/>
                </a:cubicBezTo>
                <a:cubicBezTo>
                  <a:pt x="1379488" y="166092"/>
                  <a:pt x="1381621" y="158130"/>
                  <a:pt x="1385888" y="151135"/>
                </a:cubicBezTo>
                <a:cubicBezTo>
                  <a:pt x="1390154" y="144140"/>
                  <a:pt x="1396132" y="138782"/>
                  <a:pt x="1403821" y="135062"/>
                </a:cubicBezTo>
                <a:cubicBezTo>
                  <a:pt x="1411511" y="131341"/>
                  <a:pt x="1422599" y="128092"/>
                  <a:pt x="1437085" y="125313"/>
                </a:cubicBezTo>
                <a:cubicBezTo>
                  <a:pt x="1456631" y="121642"/>
                  <a:pt x="1470174" y="118219"/>
                  <a:pt x="1477715" y="115044"/>
                </a:cubicBezTo>
                <a:lnTo>
                  <a:pt x="1477715" y="110877"/>
                </a:lnTo>
                <a:cubicBezTo>
                  <a:pt x="1477715" y="102840"/>
                  <a:pt x="1475730" y="97111"/>
                  <a:pt x="1471761" y="93687"/>
                </a:cubicBezTo>
                <a:cubicBezTo>
                  <a:pt x="1467793" y="90264"/>
                  <a:pt x="1460302" y="88553"/>
                  <a:pt x="1449288" y="88553"/>
                </a:cubicBezTo>
                <a:cubicBezTo>
                  <a:pt x="1441847" y="88553"/>
                  <a:pt x="1436043" y="90016"/>
                  <a:pt x="1431875" y="92943"/>
                </a:cubicBezTo>
                <a:cubicBezTo>
                  <a:pt x="1427708" y="95870"/>
                  <a:pt x="1424335" y="101005"/>
                  <a:pt x="1421755" y="108347"/>
                </a:cubicBezTo>
                <a:lnTo>
                  <a:pt x="1383804" y="101501"/>
                </a:lnTo>
                <a:cubicBezTo>
                  <a:pt x="1388071" y="86221"/>
                  <a:pt x="1395413" y="74910"/>
                  <a:pt x="1405831" y="67568"/>
                </a:cubicBezTo>
                <a:cubicBezTo>
                  <a:pt x="1416249" y="60226"/>
                  <a:pt x="1431727" y="56555"/>
                  <a:pt x="1452265" y="56555"/>
                </a:cubicBezTo>
                <a:close/>
                <a:moveTo>
                  <a:pt x="1033463" y="56555"/>
                </a:moveTo>
                <a:cubicBezTo>
                  <a:pt x="1042690" y="56555"/>
                  <a:pt x="1051123" y="58217"/>
                  <a:pt x="1058763" y="61541"/>
                </a:cubicBezTo>
                <a:cubicBezTo>
                  <a:pt x="1066403" y="64864"/>
                  <a:pt x="1072183" y="69106"/>
                  <a:pt x="1076102" y="74265"/>
                </a:cubicBezTo>
                <a:cubicBezTo>
                  <a:pt x="1080021" y="79425"/>
                  <a:pt x="1082749" y="85279"/>
                  <a:pt x="1084287" y="91827"/>
                </a:cubicBezTo>
                <a:cubicBezTo>
                  <a:pt x="1085825" y="98376"/>
                  <a:pt x="1086594" y="107752"/>
                  <a:pt x="1086594" y="119956"/>
                </a:cubicBezTo>
                <a:lnTo>
                  <a:pt x="1086594" y="218182"/>
                </a:lnTo>
                <a:lnTo>
                  <a:pt x="1044773" y="218182"/>
                </a:lnTo>
                <a:lnTo>
                  <a:pt x="1044773" y="137517"/>
                </a:lnTo>
                <a:cubicBezTo>
                  <a:pt x="1044773" y="120452"/>
                  <a:pt x="1043881" y="109414"/>
                  <a:pt x="1042095" y="104403"/>
                </a:cubicBezTo>
                <a:cubicBezTo>
                  <a:pt x="1040309" y="99392"/>
                  <a:pt x="1037407" y="95498"/>
                  <a:pt x="1033388" y="92720"/>
                </a:cubicBezTo>
                <a:cubicBezTo>
                  <a:pt x="1029370" y="89942"/>
                  <a:pt x="1024533" y="88553"/>
                  <a:pt x="1018877" y="88553"/>
                </a:cubicBezTo>
                <a:cubicBezTo>
                  <a:pt x="1011635" y="88553"/>
                  <a:pt x="1005135" y="90537"/>
                  <a:pt x="999381" y="94506"/>
                </a:cubicBezTo>
                <a:cubicBezTo>
                  <a:pt x="993626" y="98475"/>
                  <a:pt x="989682" y="103733"/>
                  <a:pt x="987549" y="110282"/>
                </a:cubicBezTo>
                <a:cubicBezTo>
                  <a:pt x="985416" y="116830"/>
                  <a:pt x="984349" y="128935"/>
                  <a:pt x="984349" y="146596"/>
                </a:cubicBezTo>
                <a:lnTo>
                  <a:pt x="984349" y="218182"/>
                </a:lnTo>
                <a:lnTo>
                  <a:pt x="942529" y="218182"/>
                </a:lnTo>
                <a:lnTo>
                  <a:pt x="942529" y="60127"/>
                </a:lnTo>
                <a:lnTo>
                  <a:pt x="981373" y="60127"/>
                </a:lnTo>
                <a:lnTo>
                  <a:pt x="981373" y="83344"/>
                </a:lnTo>
                <a:cubicBezTo>
                  <a:pt x="995164" y="65485"/>
                  <a:pt x="1012527" y="56555"/>
                  <a:pt x="1033463" y="56555"/>
                </a:cubicBezTo>
                <a:close/>
                <a:moveTo>
                  <a:pt x="833140" y="56555"/>
                </a:moveTo>
                <a:cubicBezTo>
                  <a:pt x="851793" y="56555"/>
                  <a:pt x="865684" y="58762"/>
                  <a:pt x="874812" y="63178"/>
                </a:cubicBezTo>
                <a:cubicBezTo>
                  <a:pt x="883940" y="67593"/>
                  <a:pt x="890364" y="73199"/>
                  <a:pt x="894085" y="79995"/>
                </a:cubicBezTo>
                <a:cubicBezTo>
                  <a:pt x="897806" y="86792"/>
                  <a:pt x="899666" y="99269"/>
                  <a:pt x="899666" y="117426"/>
                </a:cubicBezTo>
                <a:lnTo>
                  <a:pt x="899220" y="166241"/>
                </a:lnTo>
                <a:cubicBezTo>
                  <a:pt x="899220" y="180132"/>
                  <a:pt x="899889" y="190376"/>
                  <a:pt x="901229" y="196974"/>
                </a:cubicBezTo>
                <a:cubicBezTo>
                  <a:pt x="902568" y="203572"/>
                  <a:pt x="905073" y="210642"/>
                  <a:pt x="908745" y="218182"/>
                </a:cubicBezTo>
                <a:lnTo>
                  <a:pt x="867370" y="218182"/>
                </a:lnTo>
                <a:cubicBezTo>
                  <a:pt x="866279" y="215404"/>
                  <a:pt x="864939" y="211287"/>
                  <a:pt x="863352" y="205829"/>
                </a:cubicBezTo>
                <a:cubicBezTo>
                  <a:pt x="862657" y="203349"/>
                  <a:pt x="862161" y="201712"/>
                  <a:pt x="861864" y="200918"/>
                </a:cubicBezTo>
                <a:cubicBezTo>
                  <a:pt x="854720" y="207863"/>
                  <a:pt x="847080" y="213072"/>
                  <a:pt x="838944" y="216545"/>
                </a:cubicBezTo>
                <a:cubicBezTo>
                  <a:pt x="830808" y="220018"/>
                  <a:pt x="822127" y="221754"/>
                  <a:pt x="812899" y="221754"/>
                </a:cubicBezTo>
                <a:cubicBezTo>
                  <a:pt x="796627" y="221754"/>
                  <a:pt x="783803" y="217339"/>
                  <a:pt x="774427" y="208508"/>
                </a:cubicBezTo>
                <a:cubicBezTo>
                  <a:pt x="765051" y="199678"/>
                  <a:pt x="760363" y="188516"/>
                  <a:pt x="760363" y="175022"/>
                </a:cubicBezTo>
                <a:cubicBezTo>
                  <a:pt x="760363" y="166092"/>
                  <a:pt x="762496" y="158130"/>
                  <a:pt x="766763" y="151135"/>
                </a:cubicBezTo>
                <a:cubicBezTo>
                  <a:pt x="771029" y="144140"/>
                  <a:pt x="777007" y="138782"/>
                  <a:pt x="784696" y="135062"/>
                </a:cubicBezTo>
                <a:cubicBezTo>
                  <a:pt x="792386" y="131341"/>
                  <a:pt x="803473" y="128092"/>
                  <a:pt x="817959" y="125313"/>
                </a:cubicBezTo>
                <a:cubicBezTo>
                  <a:pt x="837506" y="121642"/>
                  <a:pt x="851049" y="118219"/>
                  <a:pt x="858590" y="115044"/>
                </a:cubicBezTo>
                <a:lnTo>
                  <a:pt x="858590" y="110877"/>
                </a:lnTo>
                <a:cubicBezTo>
                  <a:pt x="858590" y="102840"/>
                  <a:pt x="856605" y="97111"/>
                  <a:pt x="852637" y="93687"/>
                </a:cubicBezTo>
                <a:cubicBezTo>
                  <a:pt x="848668" y="90264"/>
                  <a:pt x="841177" y="88553"/>
                  <a:pt x="830163" y="88553"/>
                </a:cubicBezTo>
                <a:cubicBezTo>
                  <a:pt x="822722" y="88553"/>
                  <a:pt x="816918" y="90016"/>
                  <a:pt x="812751" y="92943"/>
                </a:cubicBezTo>
                <a:cubicBezTo>
                  <a:pt x="808583" y="95870"/>
                  <a:pt x="805210" y="101005"/>
                  <a:pt x="802630" y="108347"/>
                </a:cubicBezTo>
                <a:lnTo>
                  <a:pt x="764679" y="101501"/>
                </a:lnTo>
                <a:cubicBezTo>
                  <a:pt x="768945" y="86221"/>
                  <a:pt x="776288" y="74910"/>
                  <a:pt x="786706" y="67568"/>
                </a:cubicBezTo>
                <a:cubicBezTo>
                  <a:pt x="797123" y="60226"/>
                  <a:pt x="812602" y="56555"/>
                  <a:pt x="833140" y="56555"/>
                </a:cubicBezTo>
                <a:close/>
                <a:moveTo>
                  <a:pt x="374452" y="56555"/>
                </a:moveTo>
                <a:cubicBezTo>
                  <a:pt x="397966" y="56555"/>
                  <a:pt x="416520" y="64319"/>
                  <a:pt x="430113" y="79846"/>
                </a:cubicBezTo>
                <a:cubicBezTo>
                  <a:pt x="443706" y="95374"/>
                  <a:pt x="450205" y="119162"/>
                  <a:pt x="449610" y="151210"/>
                </a:cubicBezTo>
                <a:lnTo>
                  <a:pt x="344835" y="151210"/>
                </a:lnTo>
                <a:cubicBezTo>
                  <a:pt x="345133" y="163612"/>
                  <a:pt x="348506" y="173261"/>
                  <a:pt x="354955" y="180157"/>
                </a:cubicBezTo>
                <a:cubicBezTo>
                  <a:pt x="361404" y="187052"/>
                  <a:pt x="369441" y="190500"/>
                  <a:pt x="379065" y="190500"/>
                </a:cubicBezTo>
                <a:cubicBezTo>
                  <a:pt x="385614" y="190500"/>
                  <a:pt x="391120" y="188714"/>
                  <a:pt x="395585" y="185142"/>
                </a:cubicBezTo>
                <a:cubicBezTo>
                  <a:pt x="400050" y="181570"/>
                  <a:pt x="403423" y="175816"/>
                  <a:pt x="405706" y="167878"/>
                </a:cubicBezTo>
                <a:lnTo>
                  <a:pt x="447377" y="174873"/>
                </a:lnTo>
                <a:cubicBezTo>
                  <a:pt x="442020" y="190153"/>
                  <a:pt x="433561" y="201786"/>
                  <a:pt x="422002" y="209773"/>
                </a:cubicBezTo>
                <a:cubicBezTo>
                  <a:pt x="410443" y="217761"/>
                  <a:pt x="395982" y="221754"/>
                  <a:pt x="378619" y="221754"/>
                </a:cubicBezTo>
                <a:cubicBezTo>
                  <a:pt x="351135" y="221754"/>
                  <a:pt x="330795" y="212775"/>
                  <a:pt x="317599" y="194816"/>
                </a:cubicBezTo>
                <a:cubicBezTo>
                  <a:pt x="307181" y="180429"/>
                  <a:pt x="301972" y="162272"/>
                  <a:pt x="301972" y="140345"/>
                </a:cubicBezTo>
                <a:cubicBezTo>
                  <a:pt x="301972" y="114151"/>
                  <a:pt x="308818" y="93638"/>
                  <a:pt x="322511" y="78805"/>
                </a:cubicBezTo>
                <a:cubicBezTo>
                  <a:pt x="336203" y="63971"/>
                  <a:pt x="353517" y="56555"/>
                  <a:pt x="374452" y="56555"/>
                </a:cubicBezTo>
                <a:close/>
                <a:moveTo>
                  <a:pt x="44053" y="36910"/>
                </a:moveTo>
                <a:lnTo>
                  <a:pt x="44053" y="181422"/>
                </a:lnTo>
                <a:lnTo>
                  <a:pt x="76944" y="181422"/>
                </a:lnTo>
                <a:cubicBezTo>
                  <a:pt x="89247" y="181422"/>
                  <a:pt x="98127" y="180727"/>
                  <a:pt x="103585" y="179338"/>
                </a:cubicBezTo>
                <a:cubicBezTo>
                  <a:pt x="110728" y="177552"/>
                  <a:pt x="116657" y="174526"/>
                  <a:pt x="121369" y="170260"/>
                </a:cubicBezTo>
                <a:cubicBezTo>
                  <a:pt x="126082" y="165993"/>
                  <a:pt x="129927" y="158973"/>
                  <a:pt x="132904" y="149200"/>
                </a:cubicBezTo>
                <a:cubicBezTo>
                  <a:pt x="135880" y="139427"/>
                  <a:pt x="137369" y="126107"/>
                  <a:pt x="137369" y="109240"/>
                </a:cubicBezTo>
                <a:cubicBezTo>
                  <a:pt x="137369" y="92373"/>
                  <a:pt x="135880" y="79425"/>
                  <a:pt x="132904" y="70396"/>
                </a:cubicBezTo>
                <a:cubicBezTo>
                  <a:pt x="129927" y="61367"/>
                  <a:pt x="125760" y="54322"/>
                  <a:pt x="120402" y="49262"/>
                </a:cubicBezTo>
                <a:cubicBezTo>
                  <a:pt x="115044" y="44202"/>
                  <a:pt x="108248" y="40779"/>
                  <a:pt x="100013" y="38993"/>
                </a:cubicBezTo>
                <a:cubicBezTo>
                  <a:pt x="93861" y="37604"/>
                  <a:pt x="81806" y="36910"/>
                  <a:pt x="63847" y="36910"/>
                </a:cubicBezTo>
                <a:close/>
                <a:moveTo>
                  <a:pt x="606326" y="36314"/>
                </a:moveTo>
                <a:lnTo>
                  <a:pt x="606326" y="86767"/>
                </a:lnTo>
                <a:lnTo>
                  <a:pt x="635199" y="86767"/>
                </a:lnTo>
                <a:cubicBezTo>
                  <a:pt x="652363" y="86767"/>
                  <a:pt x="663029" y="86519"/>
                  <a:pt x="667197" y="86023"/>
                </a:cubicBezTo>
                <a:cubicBezTo>
                  <a:pt x="674737" y="85130"/>
                  <a:pt x="680665" y="82525"/>
                  <a:pt x="684981" y="78209"/>
                </a:cubicBezTo>
                <a:cubicBezTo>
                  <a:pt x="689298" y="73893"/>
                  <a:pt x="691456" y="68213"/>
                  <a:pt x="691456" y="61169"/>
                </a:cubicBezTo>
                <a:cubicBezTo>
                  <a:pt x="691456" y="54422"/>
                  <a:pt x="689595" y="48940"/>
                  <a:pt x="685875" y="44723"/>
                </a:cubicBezTo>
                <a:cubicBezTo>
                  <a:pt x="682154" y="40506"/>
                  <a:pt x="676622" y="37951"/>
                  <a:pt x="669280" y="37058"/>
                </a:cubicBezTo>
                <a:cubicBezTo>
                  <a:pt x="664915" y="36562"/>
                  <a:pt x="652363" y="36314"/>
                  <a:pt x="631627" y="36314"/>
                </a:cubicBezTo>
                <a:close/>
                <a:moveTo>
                  <a:pt x="1122313" y="0"/>
                </a:moveTo>
                <a:lnTo>
                  <a:pt x="1164134" y="0"/>
                </a:lnTo>
                <a:lnTo>
                  <a:pt x="1164134" y="115788"/>
                </a:lnTo>
                <a:lnTo>
                  <a:pt x="1213098" y="60127"/>
                </a:lnTo>
                <a:lnTo>
                  <a:pt x="1264593" y="60127"/>
                </a:lnTo>
                <a:lnTo>
                  <a:pt x="1210568" y="117872"/>
                </a:lnTo>
                <a:lnTo>
                  <a:pt x="1268462" y="218182"/>
                </a:lnTo>
                <a:lnTo>
                  <a:pt x="1223367" y="218182"/>
                </a:lnTo>
                <a:lnTo>
                  <a:pt x="1183630" y="147191"/>
                </a:lnTo>
                <a:lnTo>
                  <a:pt x="1164134" y="167581"/>
                </a:lnTo>
                <a:lnTo>
                  <a:pt x="1164134" y="218182"/>
                </a:lnTo>
                <a:lnTo>
                  <a:pt x="1122313" y="218182"/>
                </a:lnTo>
                <a:close/>
                <a:moveTo>
                  <a:pt x="562273" y="0"/>
                </a:moveTo>
                <a:lnTo>
                  <a:pt x="649486" y="0"/>
                </a:lnTo>
                <a:cubicBezTo>
                  <a:pt x="666750" y="0"/>
                  <a:pt x="679624" y="720"/>
                  <a:pt x="688107" y="2158"/>
                </a:cubicBezTo>
                <a:cubicBezTo>
                  <a:pt x="696590" y="3597"/>
                  <a:pt x="704180" y="6598"/>
                  <a:pt x="710878" y="11162"/>
                </a:cubicBezTo>
                <a:cubicBezTo>
                  <a:pt x="717575" y="15726"/>
                  <a:pt x="723156" y="21803"/>
                  <a:pt x="727621" y="29394"/>
                </a:cubicBezTo>
                <a:cubicBezTo>
                  <a:pt x="732086" y="36984"/>
                  <a:pt x="734318" y="45492"/>
                  <a:pt x="734318" y="54918"/>
                </a:cubicBezTo>
                <a:cubicBezTo>
                  <a:pt x="734318" y="65137"/>
                  <a:pt x="731565" y="74513"/>
                  <a:pt x="726058" y="83046"/>
                </a:cubicBezTo>
                <a:cubicBezTo>
                  <a:pt x="720551" y="91579"/>
                  <a:pt x="713085" y="97979"/>
                  <a:pt x="703659" y="102245"/>
                </a:cubicBezTo>
                <a:cubicBezTo>
                  <a:pt x="716955" y="106115"/>
                  <a:pt x="727174" y="112713"/>
                  <a:pt x="734318" y="122039"/>
                </a:cubicBezTo>
                <a:cubicBezTo>
                  <a:pt x="741462" y="131366"/>
                  <a:pt x="745034" y="142329"/>
                  <a:pt x="745034" y="154930"/>
                </a:cubicBezTo>
                <a:cubicBezTo>
                  <a:pt x="745034" y="164852"/>
                  <a:pt x="742727" y="174501"/>
                  <a:pt x="738113" y="183877"/>
                </a:cubicBezTo>
                <a:cubicBezTo>
                  <a:pt x="733499" y="193253"/>
                  <a:pt x="727199" y="200744"/>
                  <a:pt x="719212" y="206350"/>
                </a:cubicBezTo>
                <a:cubicBezTo>
                  <a:pt x="711225" y="211956"/>
                  <a:pt x="701377" y="215404"/>
                  <a:pt x="689670" y="216694"/>
                </a:cubicBezTo>
                <a:cubicBezTo>
                  <a:pt x="682327" y="217488"/>
                  <a:pt x="664617" y="217984"/>
                  <a:pt x="636538" y="218182"/>
                </a:cubicBezTo>
                <a:lnTo>
                  <a:pt x="562273" y="218182"/>
                </a:lnTo>
                <a:close/>
                <a:moveTo>
                  <a:pt x="218926" y="0"/>
                </a:moveTo>
                <a:lnTo>
                  <a:pt x="260747" y="0"/>
                </a:lnTo>
                <a:lnTo>
                  <a:pt x="260747" y="38695"/>
                </a:lnTo>
                <a:lnTo>
                  <a:pt x="218926" y="38695"/>
                </a:lnTo>
                <a:close/>
                <a:moveTo>
                  <a:pt x="0" y="0"/>
                </a:moveTo>
                <a:lnTo>
                  <a:pt x="80516" y="0"/>
                </a:lnTo>
                <a:cubicBezTo>
                  <a:pt x="98673" y="0"/>
                  <a:pt x="112514" y="1389"/>
                  <a:pt x="122039" y="4167"/>
                </a:cubicBezTo>
                <a:cubicBezTo>
                  <a:pt x="134838" y="7938"/>
                  <a:pt x="145802" y="14635"/>
                  <a:pt x="154930" y="24259"/>
                </a:cubicBezTo>
                <a:cubicBezTo>
                  <a:pt x="164058" y="33883"/>
                  <a:pt x="171004" y="45666"/>
                  <a:pt x="175766" y="59606"/>
                </a:cubicBezTo>
                <a:cubicBezTo>
                  <a:pt x="180529" y="73546"/>
                  <a:pt x="182910" y="90736"/>
                  <a:pt x="182910" y="111175"/>
                </a:cubicBezTo>
                <a:cubicBezTo>
                  <a:pt x="182910" y="129133"/>
                  <a:pt x="180677" y="144612"/>
                  <a:pt x="176213" y="157609"/>
                </a:cubicBezTo>
                <a:cubicBezTo>
                  <a:pt x="170755" y="173484"/>
                  <a:pt x="162967" y="186333"/>
                  <a:pt x="152847" y="196156"/>
                </a:cubicBezTo>
                <a:cubicBezTo>
                  <a:pt x="145207" y="203597"/>
                  <a:pt x="134888" y="209401"/>
                  <a:pt x="121890" y="213569"/>
                </a:cubicBezTo>
                <a:cubicBezTo>
                  <a:pt x="112167" y="216644"/>
                  <a:pt x="99169" y="218182"/>
                  <a:pt x="82897" y="218182"/>
                </a:cubicBezTo>
                <a:lnTo>
                  <a:pt x="0" y="218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E900"/>
              </a:buClr>
              <a:buSzPts val="2400"/>
              <a:buFont typeface="Arial"/>
              <a:buNone/>
            </a:pPr>
            <a:endParaRPr sz="24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4"/>
          </p:nvPr>
        </p:nvSpPr>
        <p:spPr>
          <a:xfrm>
            <a:off x="8113825" y="4868863"/>
            <a:ext cx="3742678" cy="12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0076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elfoli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>
            <a:off x="336550" y="1411288"/>
            <a:ext cx="11520488" cy="331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9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pic>
        <p:nvPicPr>
          <p:cNvPr id="40" name="Google Shape;4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x Team">
  <p:cSld name="4 x Team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14" name="Google Shape;314;p5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15" name="Google Shape;315;p5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316" name="Google Shape;316;p52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52"/>
          <p:cNvSpPr>
            <a:spLocks noGrp="1"/>
          </p:cNvSpPr>
          <p:nvPr>
            <p:ph type="pic" idx="3"/>
          </p:nvPr>
        </p:nvSpPr>
        <p:spPr>
          <a:xfrm>
            <a:off x="325056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52"/>
          <p:cNvSpPr>
            <a:spLocks noGrp="1"/>
          </p:cNvSpPr>
          <p:nvPr>
            <p:ph type="pic" idx="4"/>
          </p:nvPr>
        </p:nvSpPr>
        <p:spPr>
          <a:xfrm>
            <a:off x="616902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Google Shape;319;p52"/>
          <p:cNvSpPr>
            <a:spLocks noGrp="1"/>
          </p:cNvSpPr>
          <p:nvPr>
            <p:ph type="pic" idx="5"/>
          </p:nvPr>
        </p:nvSpPr>
        <p:spPr>
          <a:xfrm>
            <a:off x="9087485" y="1411288"/>
            <a:ext cx="2771775" cy="2449512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52"/>
          <p:cNvSpPr txBox="1">
            <a:spLocks noGrp="1"/>
          </p:cNvSpPr>
          <p:nvPr>
            <p:ph type="body" idx="1"/>
          </p:nvPr>
        </p:nvSpPr>
        <p:spPr>
          <a:xfrm>
            <a:off x="336550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2"/>
          <p:cNvSpPr txBox="1">
            <a:spLocks noGrp="1"/>
          </p:cNvSpPr>
          <p:nvPr>
            <p:ph type="body" idx="6"/>
          </p:nvPr>
        </p:nvSpPr>
        <p:spPr>
          <a:xfrm>
            <a:off x="325056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body" idx="7"/>
          </p:nvPr>
        </p:nvSpPr>
        <p:spPr>
          <a:xfrm>
            <a:off x="616902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8"/>
          </p:nvPr>
        </p:nvSpPr>
        <p:spPr>
          <a:xfrm>
            <a:off x="9087485" y="4005263"/>
            <a:ext cx="277177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04601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am">
  <p:cSld name="6 x Team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27" name="Google Shape;327;p5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28" name="Google Shape;328;p5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sp>
        <p:nvSpPr>
          <p:cNvPr id="329" name="Google Shape;329;p53"/>
          <p:cNvSpPr>
            <a:spLocks noGrp="1"/>
          </p:cNvSpPr>
          <p:nvPr>
            <p:ph type="pic" idx="2"/>
          </p:nvPr>
        </p:nvSpPr>
        <p:spPr>
          <a:xfrm>
            <a:off x="336550" y="1411288"/>
            <a:ext cx="179900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3"/>
          <p:cNvSpPr>
            <a:spLocks noGrp="1"/>
          </p:cNvSpPr>
          <p:nvPr>
            <p:ph type="pic" idx="3"/>
          </p:nvPr>
        </p:nvSpPr>
        <p:spPr>
          <a:xfrm>
            <a:off x="4224338" y="1411288"/>
            <a:ext cx="1800225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3"/>
          <p:cNvSpPr>
            <a:spLocks noGrp="1"/>
          </p:cNvSpPr>
          <p:nvPr>
            <p:ph type="pic" idx="4"/>
          </p:nvPr>
        </p:nvSpPr>
        <p:spPr>
          <a:xfrm>
            <a:off x="8112124" y="1411288"/>
            <a:ext cx="1800299" cy="1585912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53"/>
          <p:cNvSpPr>
            <a:spLocks noGrp="1"/>
          </p:cNvSpPr>
          <p:nvPr>
            <p:ph type="pic" idx="5"/>
          </p:nvPr>
        </p:nvSpPr>
        <p:spPr>
          <a:xfrm>
            <a:off x="336550" y="4005263"/>
            <a:ext cx="1799010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53"/>
          <p:cNvSpPr>
            <a:spLocks noGrp="1"/>
          </p:cNvSpPr>
          <p:nvPr>
            <p:ph type="pic" idx="6"/>
          </p:nvPr>
        </p:nvSpPr>
        <p:spPr>
          <a:xfrm>
            <a:off x="4224338" y="4005263"/>
            <a:ext cx="1800225" cy="1584325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3"/>
          <p:cNvSpPr>
            <a:spLocks noGrp="1"/>
          </p:cNvSpPr>
          <p:nvPr>
            <p:ph type="pic" idx="7"/>
          </p:nvPr>
        </p:nvSpPr>
        <p:spPr>
          <a:xfrm>
            <a:off x="8112125" y="4005263"/>
            <a:ext cx="1800299" cy="1583977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2279551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8"/>
          </p:nvPr>
        </p:nvSpPr>
        <p:spPr>
          <a:xfrm>
            <a:off x="6167387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9"/>
          </p:nvPr>
        </p:nvSpPr>
        <p:spPr>
          <a:xfrm>
            <a:off x="10055224" y="1411288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body" idx="13"/>
          </p:nvPr>
        </p:nvSpPr>
        <p:spPr>
          <a:xfrm>
            <a:off x="2279551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body" idx="14"/>
          </p:nvPr>
        </p:nvSpPr>
        <p:spPr>
          <a:xfrm>
            <a:off x="6167387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body" idx="15"/>
          </p:nvPr>
        </p:nvSpPr>
        <p:spPr>
          <a:xfrm>
            <a:off x="10055224" y="4005263"/>
            <a:ext cx="1800225" cy="244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49277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6" y="2677887"/>
            <a:ext cx="2252868" cy="150222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9320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Petrol">
  <p:cSld name="End Slide Petrol"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dt" idx="10"/>
          </p:nvPr>
        </p:nvSpPr>
        <p:spPr>
          <a:xfrm>
            <a:off x="336550" y="6993396"/>
            <a:ext cx="863450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48" name="Google Shape;348;p55"/>
          <p:cNvSpPr txBox="1">
            <a:spLocks noGrp="1"/>
          </p:cNvSpPr>
          <p:nvPr>
            <p:ph type="ftr" idx="11"/>
          </p:nvPr>
        </p:nvSpPr>
        <p:spPr>
          <a:xfrm>
            <a:off x="3792538" y="6993396"/>
            <a:ext cx="4606924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00414B"/>
              </a:solidFill>
            </a:endParaRPr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11280774" y="6993396"/>
            <a:ext cx="574675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>
                <a:solidFill>
                  <a:srgbClr val="00414B"/>
                </a:solidFill>
              </a:rPr>
              <a:pPr/>
              <a:t>‹Nr.›</a:t>
            </a:fld>
            <a:endParaRPr>
              <a:solidFill>
                <a:srgbClr val="00414B"/>
              </a:solidFill>
            </a:endParaRPr>
          </a:p>
        </p:txBody>
      </p:sp>
      <p:pic>
        <p:nvPicPr>
          <p:cNvPr id="350" name="Google Shape;35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5" y="2677887"/>
            <a:ext cx="2252861" cy="1502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98145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4144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>
            <a:spLocks noGrp="1"/>
          </p:cNvSpPr>
          <p:nvPr>
            <p:ph type="pic" idx="2"/>
          </p:nvPr>
        </p:nvSpPr>
        <p:spPr>
          <a:xfrm>
            <a:off x="2" y="0"/>
            <a:ext cx="716068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" name="Google Shape;17;p16"/>
          <p:cNvSpPr>
            <a:spLocks noGrp="1"/>
          </p:cNvSpPr>
          <p:nvPr>
            <p:ph type="pic" idx="3"/>
          </p:nvPr>
        </p:nvSpPr>
        <p:spPr>
          <a:xfrm>
            <a:off x="2789771" y="2"/>
            <a:ext cx="9402231" cy="6857999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1527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with Caption">
  <p:cSld name="4_Content with 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>
            <a:spLocks noGrp="1"/>
          </p:cNvSpPr>
          <p:nvPr>
            <p:ph type="pic" idx="2"/>
          </p:nvPr>
        </p:nvSpPr>
        <p:spPr>
          <a:xfrm>
            <a:off x="5585885" y="734487"/>
            <a:ext cx="6606116" cy="6123516"/>
          </a:xfrm>
          <a:prstGeom prst="rect">
            <a:avLst/>
          </a:prstGeom>
          <a:solidFill>
            <a:srgbClr val="D8D8D8">
              <a:alpha val="49019"/>
            </a:srgbClr>
          </a:solidFill>
          <a:ln>
            <a:noFill/>
          </a:ln>
        </p:spPr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924498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033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 type="obj">
  <p:cSld name="1_Titel und Inhal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7631106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2pPr>
            <a:lvl3pPr marL="1371600" lvl="2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AutoNum type="arabicPeriod"/>
              <a:defRPr/>
            </a:lvl4pPr>
            <a:lvl5pPr marL="2286000" lvl="4" indent="-304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1732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</p:spTree>
    <p:extLst>
      <p:ext uri="{BB962C8B-B14F-4D97-AF65-F5344CB8AC3E}">
        <p14:creationId xmlns:p14="http://schemas.microsoft.com/office/powerpoint/2010/main" val="107454634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elfoli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>
            <a:off x="336550" y="1411288"/>
            <a:ext cx="11520488" cy="331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9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pic>
        <p:nvPicPr>
          <p:cNvPr id="40" name="Google Shape;4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8994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etrol / Image">
  <p:cSld name="Title Slide Petrol / Image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18895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Petrol / Image">
  <p:cSld name="Title Slide Petrol / Image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18895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19738" y="520406"/>
            <a:ext cx="1152526" cy="76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76945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>
  <p:cSld name="Agenda / Content">
    <p:bg>
      <p:bgPr>
        <a:solidFill>
          <a:schemeClr val="accen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>
            <a:off x="336550" y="1125538"/>
            <a:ext cx="11520488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  <a:defRPr sz="32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2743200" lvl="5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6pPr>
            <a:lvl7pPr marL="3200400" lvl="6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7pPr>
            <a:lvl8pPr marL="3657600" lvl="7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8pPr>
            <a:lvl9pPr marL="4114800" lvl="8" indent="-22860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/>
          <p:nvPr/>
        </p:nvSpPr>
        <p:spPr>
          <a:xfrm>
            <a:off x="5703746" y="5474076"/>
            <a:ext cx="784510" cy="211746"/>
          </a:xfrm>
          <a:custGeom>
            <a:avLst/>
            <a:gdLst/>
            <a:ahLst/>
            <a:cxnLst/>
            <a:rect l="l" t="t" r="r" b="b"/>
            <a:pathLst>
              <a:path w="784510" h="211746" extrusionOk="0">
                <a:moveTo>
                  <a:pt x="757833" y="104143"/>
                </a:moveTo>
                <a:cubicBezTo>
                  <a:pt x="750541" y="107120"/>
                  <a:pt x="739602" y="109650"/>
                  <a:pt x="725017" y="111733"/>
                </a:cubicBezTo>
                <a:cubicBezTo>
                  <a:pt x="716757" y="112924"/>
                  <a:pt x="710915" y="114263"/>
                  <a:pt x="707492" y="115752"/>
                </a:cubicBezTo>
                <a:cubicBezTo>
                  <a:pt x="704069" y="117240"/>
                  <a:pt x="701427" y="119416"/>
                  <a:pt x="699567" y="122281"/>
                </a:cubicBezTo>
                <a:cubicBezTo>
                  <a:pt x="697707" y="125146"/>
                  <a:pt x="696776" y="128328"/>
                  <a:pt x="696776" y="131825"/>
                </a:cubicBezTo>
                <a:cubicBezTo>
                  <a:pt x="696776" y="137183"/>
                  <a:pt x="698804" y="141648"/>
                  <a:pt x="702860" y="145220"/>
                </a:cubicBezTo>
                <a:cubicBezTo>
                  <a:pt x="706915" y="148791"/>
                  <a:pt x="712850" y="150577"/>
                  <a:pt x="720663" y="150577"/>
                </a:cubicBezTo>
                <a:cubicBezTo>
                  <a:pt x="728402" y="150577"/>
                  <a:pt x="735286" y="148884"/>
                  <a:pt x="741313" y="145499"/>
                </a:cubicBezTo>
                <a:cubicBezTo>
                  <a:pt x="747341" y="142113"/>
                  <a:pt x="751768" y="137480"/>
                  <a:pt x="754596" y="131602"/>
                </a:cubicBezTo>
                <a:cubicBezTo>
                  <a:pt x="756754" y="127063"/>
                  <a:pt x="757833" y="120365"/>
                  <a:pt x="757833" y="111510"/>
                </a:cubicBezTo>
                <a:close/>
                <a:moveTo>
                  <a:pt x="593564" y="59048"/>
                </a:moveTo>
                <a:cubicBezTo>
                  <a:pt x="584634" y="59048"/>
                  <a:pt x="577174" y="62694"/>
                  <a:pt x="571184" y="69987"/>
                </a:cubicBezTo>
                <a:cubicBezTo>
                  <a:pt x="565194" y="77280"/>
                  <a:pt x="562199" y="88776"/>
                  <a:pt x="562199" y="104478"/>
                </a:cubicBezTo>
                <a:cubicBezTo>
                  <a:pt x="562199" y="119658"/>
                  <a:pt x="565398" y="131006"/>
                  <a:pt x="571798" y="138522"/>
                </a:cubicBezTo>
                <a:cubicBezTo>
                  <a:pt x="578198" y="146038"/>
                  <a:pt x="585751" y="149796"/>
                  <a:pt x="594457" y="149796"/>
                </a:cubicBezTo>
                <a:cubicBezTo>
                  <a:pt x="603238" y="149796"/>
                  <a:pt x="610698" y="146206"/>
                  <a:pt x="616837" y="139025"/>
                </a:cubicBezTo>
                <a:cubicBezTo>
                  <a:pt x="622976" y="131844"/>
                  <a:pt x="626046" y="120886"/>
                  <a:pt x="626046" y="106152"/>
                </a:cubicBezTo>
                <a:cubicBezTo>
                  <a:pt x="626046" y="89930"/>
                  <a:pt x="622920" y="78024"/>
                  <a:pt x="616670" y="70433"/>
                </a:cubicBezTo>
                <a:cubicBezTo>
                  <a:pt x="610419" y="62843"/>
                  <a:pt x="602717" y="59048"/>
                  <a:pt x="593564" y="59048"/>
                </a:cubicBezTo>
                <a:close/>
                <a:moveTo>
                  <a:pt x="203374" y="59048"/>
                </a:moveTo>
                <a:cubicBezTo>
                  <a:pt x="194444" y="59048"/>
                  <a:pt x="186854" y="62676"/>
                  <a:pt x="180603" y="69931"/>
                </a:cubicBezTo>
                <a:cubicBezTo>
                  <a:pt x="174352" y="77186"/>
                  <a:pt x="171227" y="87958"/>
                  <a:pt x="171227" y="102245"/>
                </a:cubicBezTo>
                <a:cubicBezTo>
                  <a:pt x="171227" y="117798"/>
                  <a:pt x="174315" y="129146"/>
                  <a:pt x="180492" y="136290"/>
                </a:cubicBezTo>
                <a:cubicBezTo>
                  <a:pt x="186668" y="143434"/>
                  <a:pt x="194407" y="147005"/>
                  <a:pt x="203709" y="147005"/>
                </a:cubicBezTo>
                <a:cubicBezTo>
                  <a:pt x="212936" y="147005"/>
                  <a:pt x="220675" y="143452"/>
                  <a:pt x="226926" y="136346"/>
                </a:cubicBezTo>
                <a:cubicBezTo>
                  <a:pt x="233177" y="129239"/>
                  <a:pt x="236302" y="118096"/>
                  <a:pt x="236302" y="102915"/>
                </a:cubicBezTo>
                <a:cubicBezTo>
                  <a:pt x="236302" y="88404"/>
                  <a:pt x="233084" y="77466"/>
                  <a:pt x="226647" y="70099"/>
                </a:cubicBezTo>
                <a:cubicBezTo>
                  <a:pt x="220210" y="62732"/>
                  <a:pt x="212452" y="59048"/>
                  <a:pt x="203374" y="59048"/>
                </a:cubicBezTo>
                <a:close/>
                <a:moveTo>
                  <a:pt x="340519" y="58936"/>
                </a:moveTo>
                <a:cubicBezTo>
                  <a:pt x="331292" y="58936"/>
                  <a:pt x="323534" y="62025"/>
                  <a:pt x="317246" y="68201"/>
                </a:cubicBezTo>
                <a:cubicBezTo>
                  <a:pt x="310958" y="74377"/>
                  <a:pt x="307479" y="82637"/>
                  <a:pt x="306809" y="92981"/>
                </a:cubicBezTo>
                <a:lnTo>
                  <a:pt x="373001" y="92981"/>
                </a:lnTo>
                <a:cubicBezTo>
                  <a:pt x="372108" y="83009"/>
                  <a:pt x="369578" y="75531"/>
                  <a:pt x="365411" y="70545"/>
                </a:cubicBezTo>
                <a:cubicBezTo>
                  <a:pt x="359011" y="62806"/>
                  <a:pt x="350714" y="58936"/>
                  <a:pt x="340519" y="58936"/>
                </a:cubicBezTo>
                <a:close/>
                <a:moveTo>
                  <a:pt x="732272" y="42417"/>
                </a:moveTo>
                <a:cubicBezTo>
                  <a:pt x="742392" y="42417"/>
                  <a:pt x="750615" y="43607"/>
                  <a:pt x="756940" y="45988"/>
                </a:cubicBezTo>
                <a:cubicBezTo>
                  <a:pt x="763265" y="48370"/>
                  <a:pt x="767916" y="51365"/>
                  <a:pt x="770893" y="54974"/>
                </a:cubicBezTo>
                <a:cubicBezTo>
                  <a:pt x="773869" y="58583"/>
                  <a:pt x="775953" y="63141"/>
                  <a:pt x="777143" y="68647"/>
                </a:cubicBezTo>
                <a:cubicBezTo>
                  <a:pt x="777813" y="72071"/>
                  <a:pt x="778148" y="78247"/>
                  <a:pt x="778148" y="87177"/>
                </a:cubicBezTo>
                <a:lnTo>
                  <a:pt x="778148" y="113966"/>
                </a:lnTo>
                <a:cubicBezTo>
                  <a:pt x="778148" y="132644"/>
                  <a:pt x="778576" y="144457"/>
                  <a:pt x="779432" y="149405"/>
                </a:cubicBezTo>
                <a:cubicBezTo>
                  <a:pt x="780287" y="154354"/>
                  <a:pt x="781980" y="159098"/>
                  <a:pt x="784510" y="163637"/>
                </a:cubicBezTo>
                <a:lnTo>
                  <a:pt x="763526" y="163637"/>
                </a:lnTo>
                <a:cubicBezTo>
                  <a:pt x="761442" y="159470"/>
                  <a:pt x="760103" y="154596"/>
                  <a:pt x="759507" y="149015"/>
                </a:cubicBezTo>
                <a:cubicBezTo>
                  <a:pt x="752066" y="155340"/>
                  <a:pt x="744904" y="159805"/>
                  <a:pt x="738020" y="162409"/>
                </a:cubicBezTo>
                <a:cubicBezTo>
                  <a:pt x="731137" y="165014"/>
                  <a:pt x="723751" y="166316"/>
                  <a:pt x="715864" y="166316"/>
                </a:cubicBezTo>
                <a:cubicBezTo>
                  <a:pt x="702841" y="166316"/>
                  <a:pt x="692832" y="163135"/>
                  <a:pt x="685838" y="156772"/>
                </a:cubicBezTo>
                <a:cubicBezTo>
                  <a:pt x="678843" y="150410"/>
                  <a:pt x="675345" y="142280"/>
                  <a:pt x="675345" y="132383"/>
                </a:cubicBezTo>
                <a:cubicBezTo>
                  <a:pt x="675345" y="126579"/>
                  <a:pt x="676666" y="121277"/>
                  <a:pt x="679308" y="116477"/>
                </a:cubicBezTo>
                <a:cubicBezTo>
                  <a:pt x="681949" y="111677"/>
                  <a:pt x="685410" y="107826"/>
                  <a:pt x="689688" y="104924"/>
                </a:cubicBezTo>
                <a:cubicBezTo>
                  <a:pt x="693967" y="102022"/>
                  <a:pt x="698786" y="99827"/>
                  <a:pt x="704143" y="98339"/>
                </a:cubicBezTo>
                <a:cubicBezTo>
                  <a:pt x="708087" y="97297"/>
                  <a:pt x="714040" y="96292"/>
                  <a:pt x="722003" y="95325"/>
                </a:cubicBezTo>
                <a:cubicBezTo>
                  <a:pt x="738225" y="93390"/>
                  <a:pt x="750168" y="91083"/>
                  <a:pt x="757833" y="88404"/>
                </a:cubicBezTo>
                <a:cubicBezTo>
                  <a:pt x="757908" y="85651"/>
                  <a:pt x="757945" y="83902"/>
                  <a:pt x="757945" y="83158"/>
                </a:cubicBezTo>
                <a:cubicBezTo>
                  <a:pt x="757945" y="74973"/>
                  <a:pt x="756047" y="69206"/>
                  <a:pt x="752252" y="65857"/>
                </a:cubicBezTo>
                <a:cubicBezTo>
                  <a:pt x="747117" y="61318"/>
                  <a:pt x="739490" y="59048"/>
                  <a:pt x="729370" y="59048"/>
                </a:cubicBezTo>
                <a:cubicBezTo>
                  <a:pt x="719919" y="59048"/>
                  <a:pt x="712943" y="60704"/>
                  <a:pt x="708441" y="64015"/>
                </a:cubicBezTo>
                <a:cubicBezTo>
                  <a:pt x="703939" y="67327"/>
                  <a:pt x="700609" y="73187"/>
                  <a:pt x="698451" y="81596"/>
                </a:cubicBezTo>
                <a:lnTo>
                  <a:pt x="678805" y="78917"/>
                </a:lnTo>
                <a:cubicBezTo>
                  <a:pt x="680591" y="70508"/>
                  <a:pt x="683531" y="63718"/>
                  <a:pt x="687623" y="58546"/>
                </a:cubicBezTo>
                <a:cubicBezTo>
                  <a:pt x="691716" y="53374"/>
                  <a:pt x="697632" y="49393"/>
                  <a:pt x="705371" y="46602"/>
                </a:cubicBezTo>
                <a:cubicBezTo>
                  <a:pt x="713110" y="43812"/>
                  <a:pt x="722077" y="42417"/>
                  <a:pt x="732272" y="42417"/>
                </a:cubicBezTo>
                <a:close/>
                <a:moveTo>
                  <a:pt x="471265" y="42417"/>
                </a:moveTo>
                <a:cubicBezTo>
                  <a:pt x="478408" y="42417"/>
                  <a:pt x="484975" y="43700"/>
                  <a:pt x="490966" y="46267"/>
                </a:cubicBezTo>
                <a:cubicBezTo>
                  <a:pt x="496956" y="48835"/>
                  <a:pt x="501439" y="52202"/>
                  <a:pt x="504416" y="56369"/>
                </a:cubicBezTo>
                <a:cubicBezTo>
                  <a:pt x="507393" y="60536"/>
                  <a:pt x="509476" y="65485"/>
                  <a:pt x="510667" y="71215"/>
                </a:cubicBezTo>
                <a:cubicBezTo>
                  <a:pt x="511411" y="74935"/>
                  <a:pt x="511783" y="81447"/>
                  <a:pt x="511783" y="90748"/>
                </a:cubicBezTo>
                <a:lnTo>
                  <a:pt x="511783" y="163637"/>
                </a:lnTo>
                <a:lnTo>
                  <a:pt x="491691" y="163637"/>
                </a:lnTo>
                <a:lnTo>
                  <a:pt x="491691" y="91530"/>
                </a:lnTo>
                <a:cubicBezTo>
                  <a:pt x="491691" y="83344"/>
                  <a:pt x="490910" y="77224"/>
                  <a:pt x="489347" y="73168"/>
                </a:cubicBezTo>
                <a:cubicBezTo>
                  <a:pt x="487784" y="69113"/>
                  <a:pt x="485013" y="65876"/>
                  <a:pt x="481031" y="63457"/>
                </a:cubicBezTo>
                <a:cubicBezTo>
                  <a:pt x="477050" y="61039"/>
                  <a:pt x="472381" y="59829"/>
                  <a:pt x="467023" y="59829"/>
                </a:cubicBezTo>
                <a:cubicBezTo>
                  <a:pt x="458465" y="59829"/>
                  <a:pt x="451080" y="62546"/>
                  <a:pt x="444866" y="67978"/>
                </a:cubicBezTo>
                <a:cubicBezTo>
                  <a:pt x="438653" y="73410"/>
                  <a:pt x="435546" y="83716"/>
                  <a:pt x="435546" y="98897"/>
                </a:cubicBezTo>
                <a:lnTo>
                  <a:pt x="435546" y="163637"/>
                </a:lnTo>
                <a:lnTo>
                  <a:pt x="415454" y="163637"/>
                </a:lnTo>
                <a:lnTo>
                  <a:pt x="415454" y="45095"/>
                </a:lnTo>
                <a:lnTo>
                  <a:pt x="433537" y="45095"/>
                </a:lnTo>
                <a:lnTo>
                  <a:pt x="433537" y="61950"/>
                </a:lnTo>
                <a:cubicBezTo>
                  <a:pt x="442243" y="48928"/>
                  <a:pt x="454819" y="42417"/>
                  <a:pt x="471265" y="42417"/>
                </a:cubicBezTo>
                <a:close/>
                <a:moveTo>
                  <a:pt x="340296" y="42417"/>
                </a:moveTo>
                <a:cubicBezTo>
                  <a:pt x="356146" y="42417"/>
                  <a:pt x="369094" y="47812"/>
                  <a:pt x="379140" y="58602"/>
                </a:cubicBezTo>
                <a:cubicBezTo>
                  <a:pt x="389186" y="69392"/>
                  <a:pt x="394209" y="84572"/>
                  <a:pt x="394209" y="104143"/>
                </a:cubicBezTo>
                <a:cubicBezTo>
                  <a:pt x="394209" y="105334"/>
                  <a:pt x="394172" y="107120"/>
                  <a:pt x="394097" y="109501"/>
                </a:cubicBezTo>
                <a:lnTo>
                  <a:pt x="305693" y="109501"/>
                </a:lnTo>
                <a:cubicBezTo>
                  <a:pt x="306437" y="122523"/>
                  <a:pt x="310121" y="132495"/>
                  <a:pt x="316744" y="139415"/>
                </a:cubicBezTo>
                <a:cubicBezTo>
                  <a:pt x="323367" y="146336"/>
                  <a:pt x="331627" y="149796"/>
                  <a:pt x="341524" y="149796"/>
                </a:cubicBezTo>
                <a:cubicBezTo>
                  <a:pt x="348891" y="149796"/>
                  <a:pt x="355179" y="147861"/>
                  <a:pt x="360388" y="143992"/>
                </a:cubicBezTo>
                <a:cubicBezTo>
                  <a:pt x="365597" y="140122"/>
                  <a:pt x="369727" y="133946"/>
                  <a:pt x="372778" y="125463"/>
                </a:cubicBezTo>
                <a:lnTo>
                  <a:pt x="393539" y="128030"/>
                </a:lnTo>
                <a:cubicBezTo>
                  <a:pt x="390265" y="140159"/>
                  <a:pt x="384200" y="149573"/>
                  <a:pt x="375345" y="156270"/>
                </a:cubicBezTo>
                <a:cubicBezTo>
                  <a:pt x="366490" y="162967"/>
                  <a:pt x="355179" y="166316"/>
                  <a:pt x="341412" y="166316"/>
                </a:cubicBezTo>
                <a:cubicBezTo>
                  <a:pt x="324074" y="166316"/>
                  <a:pt x="310326" y="160977"/>
                  <a:pt x="300168" y="150298"/>
                </a:cubicBezTo>
                <a:cubicBezTo>
                  <a:pt x="290011" y="139620"/>
                  <a:pt x="284932" y="124644"/>
                  <a:pt x="284932" y="105371"/>
                </a:cubicBezTo>
                <a:cubicBezTo>
                  <a:pt x="284932" y="85428"/>
                  <a:pt x="290066" y="69950"/>
                  <a:pt x="300335" y="58936"/>
                </a:cubicBezTo>
                <a:cubicBezTo>
                  <a:pt x="310605" y="47923"/>
                  <a:pt x="323925" y="42417"/>
                  <a:pt x="340296" y="42417"/>
                </a:cubicBezTo>
                <a:close/>
                <a:moveTo>
                  <a:pt x="201923" y="42417"/>
                </a:moveTo>
                <a:cubicBezTo>
                  <a:pt x="215913" y="42417"/>
                  <a:pt x="227447" y="48072"/>
                  <a:pt x="236525" y="59383"/>
                </a:cubicBezTo>
                <a:lnTo>
                  <a:pt x="236525" y="45095"/>
                </a:lnTo>
                <a:lnTo>
                  <a:pt x="255054" y="45095"/>
                </a:lnTo>
                <a:lnTo>
                  <a:pt x="255054" y="147564"/>
                </a:lnTo>
                <a:cubicBezTo>
                  <a:pt x="255054" y="166018"/>
                  <a:pt x="253176" y="179097"/>
                  <a:pt x="249418" y="186798"/>
                </a:cubicBezTo>
                <a:cubicBezTo>
                  <a:pt x="245660" y="194500"/>
                  <a:pt x="239707" y="200584"/>
                  <a:pt x="231558" y="205048"/>
                </a:cubicBezTo>
                <a:cubicBezTo>
                  <a:pt x="223410" y="209513"/>
                  <a:pt x="213383" y="211746"/>
                  <a:pt x="201476" y="211746"/>
                </a:cubicBezTo>
                <a:cubicBezTo>
                  <a:pt x="187338" y="211746"/>
                  <a:pt x="175915" y="208565"/>
                  <a:pt x="167209" y="202202"/>
                </a:cubicBezTo>
                <a:cubicBezTo>
                  <a:pt x="158502" y="195840"/>
                  <a:pt x="154298" y="186259"/>
                  <a:pt x="154596" y="173460"/>
                </a:cubicBezTo>
                <a:lnTo>
                  <a:pt x="174129" y="176362"/>
                </a:lnTo>
                <a:cubicBezTo>
                  <a:pt x="174948" y="182389"/>
                  <a:pt x="177217" y="186780"/>
                  <a:pt x="180938" y="189533"/>
                </a:cubicBezTo>
                <a:cubicBezTo>
                  <a:pt x="185924" y="193254"/>
                  <a:pt x="192733" y="195114"/>
                  <a:pt x="201365" y="195114"/>
                </a:cubicBezTo>
                <a:cubicBezTo>
                  <a:pt x="210667" y="195114"/>
                  <a:pt x="217847" y="193254"/>
                  <a:pt x="222908" y="189533"/>
                </a:cubicBezTo>
                <a:cubicBezTo>
                  <a:pt x="227968" y="185812"/>
                  <a:pt x="231391" y="180603"/>
                  <a:pt x="233177" y="173906"/>
                </a:cubicBezTo>
                <a:cubicBezTo>
                  <a:pt x="234219" y="169813"/>
                  <a:pt x="234702" y="161219"/>
                  <a:pt x="234628" y="148122"/>
                </a:cubicBezTo>
                <a:cubicBezTo>
                  <a:pt x="225847" y="158465"/>
                  <a:pt x="214908" y="163637"/>
                  <a:pt x="201811" y="163637"/>
                </a:cubicBezTo>
                <a:cubicBezTo>
                  <a:pt x="185515" y="163637"/>
                  <a:pt x="172901" y="157758"/>
                  <a:pt x="163972" y="146001"/>
                </a:cubicBezTo>
                <a:cubicBezTo>
                  <a:pt x="155042" y="134243"/>
                  <a:pt x="150577" y="120142"/>
                  <a:pt x="150577" y="103696"/>
                </a:cubicBezTo>
                <a:cubicBezTo>
                  <a:pt x="150577" y="92386"/>
                  <a:pt x="152624" y="81949"/>
                  <a:pt x="156716" y="72387"/>
                </a:cubicBezTo>
                <a:cubicBezTo>
                  <a:pt x="160809" y="62825"/>
                  <a:pt x="166744" y="55439"/>
                  <a:pt x="174520" y="50230"/>
                </a:cubicBezTo>
                <a:cubicBezTo>
                  <a:pt x="182296" y="45021"/>
                  <a:pt x="191430" y="42417"/>
                  <a:pt x="201923" y="42417"/>
                </a:cubicBezTo>
                <a:close/>
                <a:moveTo>
                  <a:pt x="74005" y="17190"/>
                </a:moveTo>
                <a:cubicBezTo>
                  <a:pt x="71921" y="27683"/>
                  <a:pt x="68982" y="38100"/>
                  <a:pt x="65187" y="48444"/>
                </a:cubicBezTo>
                <a:lnTo>
                  <a:pt x="47216" y="96441"/>
                </a:lnTo>
                <a:lnTo>
                  <a:pt x="102692" y="96441"/>
                </a:lnTo>
                <a:lnTo>
                  <a:pt x="85614" y="51123"/>
                </a:lnTo>
                <a:cubicBezTo>
                  <a:pt x="80405" y="37356"/>
                  <a:pt x="76535" y="26045"/>
                  <a:pt x="74005" y="17190"/>
                </a:cubicBezTo>
                <a:close/>
                <a:moveTo>
                  <a:pt x="624371" y="0"/>
                </a:moveTo>
                <a:lnTo>
                  <a:pt x="644352" y="0"/>
                </a:lnTo>
                <a:lnTo>
                  <a:pt x="644352" y="163637"/>
                </a:lnTo>
                <a:lnTo>
                  <a:pt x="625711" y="163637"/>
                </a:lnTo>
                <a:lnTo>
                  <a:pt x="625711" y="148680"/>
                </a:lnTo>
                <a:cubicBezTo>
                  <a:pt x="618195" y="160437"/>
                  <a:pt x="607145" y="166316"/>
                  <a:pt x="592559" y="166316"/>
                </a:cubicBezTo>
                <a:cubicBezTo>
                  <a:pt x="583109" y="166316"/>
                  <a:pt x="574421" y="163711"/>
                  <a:pt x="566496" y="158502"/>
                </a:cubicBezTo>
                <a:cubicBezTo>
                  <a:pt x="558571" y="153293"/>
                  <a:pt x="552432" y="146019"/>
                  <a:pt x="548078" y="136681"/>
                </a:cubicBezTo>
                <a:cubicBezTo>
                  <a:pt x="543725" y="127342"/>
                  <a:pt x="541549" y="116607"/>
                  <a:pt x="541549" y="104478"/>
                </a:cubicBezTo>
                <a:cubicBezTo>
                  <a:pt x="541549" y="92646"/>
                  <a:pt x="543521" y="81912"/>
                  <a:pt x="547465" y="72275"/>
                </a:cubicBezTo>
                <a:cubicBezTo>
                  <a:pt x="551409" y="62639"/>
                  <a:pt x="557324" y="55253"/>
                  <a:pt x="565212" y="50118"/>
                </a:cubicBezTo>
                <a:cubicBezTo>
                  <a:pt x="573100" y="44984"/>
                  <a:pt x="581918" y="42417"/>
                  <a:pt x="591667" y="42417"/>
                </a:cubicBezTo>
                <a:cubicBezTo>
                  <a:pt x="598810" y="42417"/>
                  <a:pt x="605173" y="43923"/>
                  <a:pt x="610754" y="46937"/>
                </a:cubicBezTo>
                <a:cubicBezTo>
                  <a:pt x="616335" y="49951"/>
                  <a:pt x="620874" y="53876"/>
                  <a:pt x="624371" y="58713"/>
                </a:cubicBezTo>
                <a:close/>
                <a:moveTo>
                  <a:pt x="62843" y="0"/>
                </a:moveTo>
                <a:lnTo>
                  <a:pt x="86172" y="0"/>
                </a:lnTo>
                <a:lnTo>
                  <a:pt x="153144" y="163637"/>
                </a:lnTo>
                <a:lnTo>
                  <a:pt x="128476" y="163637"/>
                </a:lnTo>
                <a:lnTo>
                  <a:pt x="109389" y="114077"/>
                </a:lnTo>
                <a:lnTo>
                  <a:pt x="40965" y="114077"/>
                </a:lnTo>
                <a:lnTo>
                  <a:pt x="22994" y="163637"/>
                </a:lnTo>
                <a:lnTo>
                  <a:pt x="0" y="1636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1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1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229004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">
  <p:cSld name="Divider">
    <p:bg>
      <p:bgPr>
        <a:solidFill>
          <a:schemeClr val="accen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2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2"/>
          <p:cNvSpPr/>
          <p:nvPr/>
        </p:nvSpPr>
        <p:spPr>
          <a:xfrm>
            <a:off x="11522271" y="260351"/>
            <a:ext cx="332854" cy="288924"/>
          </a:xfrm>
          <a:custGeom>
            <a:avLst/>
            <a:gdLst/>
            <a:ahLst/>
            <a:cxnLst/>
            <a:rect l="l" t="t" r="r" b="b"/>
            <a:pathLst>
              <a:path w="290316" h="252000" extrusionOk="0">
                <a:moveTo>
                  <a:pt x="22842" y="173895"/>
                </a:moveTo>
                <a:cubicBezTo>
                  <a:pt x="25911" y="175211"/>
                  <a:pt x="29857" y="176528"/>
                  <a:pt x="33802" y="177405"/>
                </a:cubicBezTo>
                <a:cubicBezTo>
                  <a:pt x="39063" y="178722"/>
                  <a:pt x="50024" y="181354"/>
                  <a:pt x="53093" y="181793"/>
                </a:cubicBezTo>
                <a:cubicBezTo>
                  <a:pt x="63176" y="183548"/>
                  <a:pt x="72383" y="183548"/>
                  <a:pt x="78082" y="183548"/>
                </a:cubicBezTo>
                <a:cubicBezTo>
                  <a:pt x="78082" y="183548"/>
                  <a:pt x="78082" y="183548"/>
                  <a:pt x="145159" y="183548"/>
                </a:cubicBezTo>
                <a:cubicBezTo>
                  <a:pt x="145159" y="183548"/>
                  <a:pt x="145159" y="183548"/>
                  <a:pt x="212237" y="183548"/>
                </a:cubicBezTo>
                <a:cubicBezTo>
                  <a:pt x="214867" y="183548"/>
                  <a:pt x="218374" y="183548"/>
                  <a:pt x="222759" y="183548"/>
                </a:cubicBezTo>
                <a:cubicBezTo>
                  <a:pt x="224512" y="188814"/>
                  <a:pt x="227581" y="197151"/>
                  <a:pt x="227581" y="197590"/>
                </a:cubicBezTo>
                <a:cubicBezTo>
                  <a:pt x="231527" y="208121"/>
                  <a:pt x="232842" y="218213"/>
                  <a:pt x="231965" y="227428"/>
                </a:cubicBezTo>
                <a:cubicBezTo>
                  <a:pt x="230650" y="236204"/>
                  <a:pt x="227581" y="242347"/>
                  <a:pt x="225827" y="246296"/>
                </a:cubicBezTo>
                <a:lnTo>
                  <a:pt x="222320" y="252000"/>
                </a:lnTo>
                <a:cubicBezTo>
                  <a:pt x="222320" y="252000"/>
                  <a:pt x="222320" y="252000"/>
                  <a:pt x="145159" y="252000"/>
                </a:cubicBezTo>
                <a:cubicBezTo>
                  <a:pt x="145159" y="252000"/>
                  <a:pt x="145159" y="252000"/>
                  <a:pt x="67999" y="252000"/>
                </a:cubicBezTo>
                <a:cubicBezTo>
                  <a:pt x="67999" y="252000"/>
                  <a:pt x="67999" y="252000"/>
                  <a:pt x="22842" y="173895"/>
                </a:cubicBezTo>
                <a:close/>
                <a:moveTo>
                  <a:pt x="206598" y="0"/>
                </a:moveTo>
                <a:cubicBezTo>
                  <a:pt x="206598" y="0"/>
                  <a:pt x="206598" y="0"/>
                  <a:pt x="213173" y="0"/>
                </a:cubicBezTo>
                <a:cubicBezTo>
                  <a:pt x="213173" y="0"/>
                  <a:pt x="213173" y="0"/>
                  <a:pt x="290316" y="133888"/>
                </a:cubicBezTo>
                <a:cubicBezTo>
                  <a:pt x="290316" y="133888"/>
                  <a:pt x="290316" y="133888"/>
                  <a:pt x="245608" y="212026"/>
                </a:cubicBezTo>
                <a:cubicBezTo>
                  <a:pt x="244731" y="208514"/>
                  <a:pt x="244293" y="204563"/>
                  <a:pt x="243416" y="200613"/>
                </a:cubicBezTo>
                <a:cubicBezTo>
                  <a:pt x="241663" y="195345"/>
                  <a:pt x="238157" y="184370"/>
                  <a:pt x="237280" y="181737"/>
                </a:cubicBezTo>
                <a:cubicBezTo>
                  <a:pt x="233773" y="172079"/>
                  <a:pt x="228952" y="164178"/>
                  <a:pt x="226322" y="158910"/>
                </a:cubicBezTo>
                <a:cubicBezTo>
                  <a:pt x="214926" y="139156"/>
                  <a:pt x="193010" y="100965"/>
                  <a:pt x="193010" y="100965"/>
                </a:cubicBezTo>
                <a:cubicBezTo>
                  <a:pt x="193010" y="100965"/>
                  <a:pt x="170656" y="62774"/>
                  <a:pt x="159260" y="43020"/>
                </a:cubicBezTo>
                <a:cubicBezTo>
                  <a:pt x="157945" y="40386"/>
                  <a:pt x="156192" y="37313"/>
                  <a:pt x="154000" y="33801"/>
                </a:cubicBezTo>
                <a:cubicBezTo>
                  <a:pt x="157507" y="29412"/>
                  <a:pt x="163205" y="23266"/>
                  <a:pt x="163643" y="22388"/>
                </a:cubicBezTo>
                <a:cubicBezTo>
                  <a:pt x="170656" y="14047"/>
                  <a:pt x="178984" y="7902"/>
                  <a:pt x="187312" y="3951"/>
                </a:cubicBezTo>
                <a:cubicBezTo>
                  <a:pt x="195202" y="878"/>
                  <a:pt x="202215" y="0"/>
                  <a:pt x="206598" y="0"/>
                </a:cubicBezTo>
                <a:close/>
                <a:moveTo>
                  <a:pt x="77181" y="0"/>
                </a:moveTo>
                <a:cubicBezTo>
                  <a:pt x="77181" y="0"/>
                  <a:pt x="77181" y="0"/>
                  <a:pt x="167079" y="0"/>
                </a:cubicBezTo>
                <a:cubicBezTo>
                  <a:pt x="164009" y="2195"/>
                  <a:pt x="161378" y="4828"/>
                  <a:pt x="158308" y="7901"/>
                </a:cubicBezTo>
                <a:cubicBezTo>
                  <a:pt x="154362" y="11412"/>
                  <a:pt x="147345" y="19752"/>
                  <a:pt x="145153" y="22386"/>
                </a:cubicBezTo>
                <a:cubicBezTo>
                  <a:pt x="138575" y="30287"/>
                  <a:pt x="133751" y="37749"/>
                  <a:pt x="131120" y="43016"/>
                </a:cubicBezTo>
                <a:cubicBezTo>
                  <a:pt x="119279" y="62768"/>
                  <a:pt x="97353" y="100956"/>
                  <a:pt x="97353" y="100956"/>
                </a:cubicBezTo>
                <a:cubicBezTo>
                  <a:pt x="97353" y="100956"/>
                  <a:pt x="75427" y="139144"/>
                  <a:pt x="63586" y="158896"/>
                </a:cubicBezTo>
                <a:cubicBezTo>
                  <a:pt x="62271" y="161530"/>
                  <a:pt x="60955" y="164603"/>
                  <a:pt x="58763" y="168553"/>
                </a:cubicBezTo>
                <a:cubicBezTo>
                  <a:pt x="53062" y="167236"/>
                  <a:pt x="44730" y="165919"/>
                  <a:pt x="43853" y="165480"/>
                </a:cubicBezTo>
                <a:cubicBezTo>
                  <a:pt x="32890" y="163725"/>
                  <a:pt x="23680" y="159774"/>
                  <a:pt x="16226" y="154068"/>
                </a:cubicBezTo>
                <a:cubicBezTo>
                  <a:pt x="9209" y="148801"/>
                  <a:pt x="5262" y="143095"/>
                  <a:pt x="3070" y="139583"/>
                </a:cubicBezTo>
                <a:cubicBezTo>
                  <a:pt x="3070" y="139583"/>
                  <a:pt x="3070" y="139583"/>
                  <a:pt x="0" y="133877"/>
                </a:cubicBezTo>
                <a:cubicBezTo>
                  <a:pt x="0" y="133877"/>
                  <a:pt x="0" y="133877"/>
                  <a:pt x="2193" y="129926"/>
                </a:cubicBezTo>
                <a:cubicBezTo>
                  <a:pt x="2193" y="129926"/>
                  <a:pt x="2193" y="129926"/>
                  <a:pt x="771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2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</p:spTree>
    <p:extLst>
      <p:ext uri="{BB962C8B-B14F-4D97-AF65-F5344CB8AC3E}">
        <p14:creationId xmlns:p14="http://schemas.microsoft.com/office/powerpoint/2010/main" val="213237153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etrol / Image">
  <p:cSld name="Divider Petrol / Image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8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ubTitle" idx="1"/>
          </p:nvPr>
        </p:nvSpPr>
        <p:spPr>
          <a:xfrm>
            <a:off x="3251684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3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3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6579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chapter">
  <p:cSld name="Subchapter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>
            <a:spLocks noGrp="1"/>
          </p:cNvSpPr>
          <p:nvPr>
            <p:ph type="ctrTitle"/>
          </p:nvPr>
        </p:nvSpPr>
        <p:spPr>
          <a:xfrm>
            <a:off x="336550" y="1412874"/>
            <a:ext cx="11520487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1440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1"/>
          </p:nvPr>
        </p:nvSpPr>
        <p:spPr>
          <a:xfrm>
            <a:off x="3251200" y="5445000"/>
            <a:ext cx="5689116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77" name="Google Shape;77;p24"/>
          <p:cNvSpPr/>
          <p:nvPr/>
        </p:nvSpPr>
        <p:spPr>
          <a:xfrm>
            <a:off x="5232000" y="4868863"/>
            <a:ext cx="1731102" cy="142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50" tIns="45700" rIns="9145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5094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</p:spTree>
    <p:extLst>
      <p:ext uri="{BB962C8B-B14F-4D97-AF65-F5344CB8AC3E}">
        <p14:creationId xmlns:p14="http://schemas.microsoft.com/office/powerpoint/2010/main" val="62673163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x Text">
  <p:cSld name="2 x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6166333" y="1411288"/>
            <a:ext cx="568911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203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x Text">
  <p:cSld name="3 x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96" name="Google Shape;96;p27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2"/>
          </p:nvPr>
        </p:nvSpPr>
        <p:spPr>
          <a:xfrm>
            <a:off x="4224338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3"/>
          </p:nvPr>
        </p:nvSpPr>
        <p:spPr>
          <a:xfrm>
            <a:off x="8113713" y="1411288"/>
            <a:ext cx="3743325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56949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x Text">
  <p:cSld name="6 x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2"/>
          </p:nvPr>
        </p:nvSpPr>
        <p:spPr>
          <a:xfrm>
            <a:off x="4224338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3"/>
          </p:nvPr>
        </p:nvSpPr>
        <p:spPr>
          <a:xfrm>
            <a:off x="8113713" y="1411289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4"/>
          </p:nvPr>
        </p:nvSpPr>
        <p:spPr>
          <a:xfrm>
            <a:off x="336550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5"/>
          </p:nvPr>
        </p:nvSpPr>
        <p:spPr>
          <a:xfrm>
            <a:off x="4224338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6"/>
          </p:nvPr>
        </p:nvSpPr>
        <p:spPr>
          <a:xfrm>
            <a:off x="8113713" y="4005263"/>
            <a:ext cx="3743325" cy="244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79331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Picture S">
  <p:cSld name="Text + Picture 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>
            <a:spLocks noGrp="1"/>
          </p:cNvSpPr>
          <p:nvPr>
            <p:ph type="pic" idx="2"/>
          </p:nvPr>
        </p:nvSpPr>
        <p:spPr>
          <a:xfrm>
            <a:off x="8112124" y="0"/>
            <a:ext cx="4079875" cy="6453188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9"/>
          <p:cNvSpPr>
            <a:spLocks noGrp="1"/>
          </p:cNvSpPr>
          <p:nvPr>
            <p:ph type="dgm" idx="3"/>
          </p:nvPr>
        </p:nvSpPr>
        <p:spPr>
          <a:xfrm>
            <a:off x="11522271" y="260351"/>
            <a:ext cx="332854" cy="2889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"/>
              <a:buFont typeface="Arial"/>
              <a:buChar char="●"/>
              <a:defRPr sz="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36549" y="1"/>
            <a:ext cx="7631113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 b="1"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336550" y="1411288"/>
            <a:ext cx="7631106" cy="504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4400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  <a:defRPr/>
            </a:lvl5pPr>
            <a:lvl6pPr marL="2743200" lvl="5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marL="3657600" lvl="7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marL="4114800" lvl="8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5249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57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9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7631106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430828C-2A20-4807-99E2-D3BE100BCA0D}" type="datetimeFigureOut">
              <a:rPr lang="en-GB" smtClean="0"/>
              <a:t>06/04/2024</a:t>
            </a:fld>
            <a:endParaRPr lang="en-GB"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973C86C-5BD4-4C30-94D2-FA318BE382E1}" type="slidenum">
              <a:rPr lang="en-GB" smtClean="0"/>
              <a:t>‹Nr.›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</p:sldLayoutIdLst>
  <p:transition>
    <p:fad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709">
          <p15:clr>
            <a:srgbClr val="000000"/>
          </p15:clr>
        </p15:guide>
        <p15:guide id="2" orient="horz" pos="889">
          <p15:clr>
            <a:srgbClr val="000000"/>
          </p15:clr>
        </p15:guide>
        <p15:guide id="3" orient="horz" pos="3067">
          <p15:clr>
            <a:srgbClr val="A4A3A4"/>
          </p15:clr>
        </p15:guide>
        <p15:guide id="4" orient="horz" pos="4065">
          <p15:clr>
            <a:srgbClr val="000000"/>
          </p15:clr>
        </p15:guide>
        <p15:guide id="5" pos="212">
          <p15:clr>
            <a:srgbClr val="000000"/>
          </p15:clr>
        </p15:guide>
        <p15:guide id="6" pos="3885">
          <p15:clr>
            <a:srgbClr val="A4A3A4"/>
          </p15:clr>
        </p15:guide>
        <p15:guide id="7" pos="7469">
          <p15:clr>
            <a:srgbClr val="000000"/>
          </p15:clr>
        </p15:guide>
        <p15:guide id="8" orient="horz" pos="2976">
          <p15:clr>
            <a:srgbClr val="A4A3A4"/>
          </p15:clr>
        </p15:guide>
        <p15:guide id="9" orient="horz" pos="2523">
          <p15:clr>
            <a:srgbClr val="A4A3A4"/>
          </p15:clr>
        </p15:guide>
        <p15:guide id="10" orient="horz" pos="2432">
          <p15:clr>
            <a:srgbClr val="A4A3A4"/>
          </p15:clr>
        </p15:guide>
        <p15:guide id="11" orient="horz" pos="1979">
          <p15:clr>
            <a:srgbClr val="A4A3A4"/>
          </p15:clr>
        </p15:guide>
        <p15:guide id="12" orient="horz" pos="1888">
          <p15:clr>
            <a:srgbClr val="A4A3A4"/>
          </p15:clr>
        </p15:guide>
        <p15:guide id="13" pos="3795">
          <p15:clr>
            <a:srgbClr val="A4A3A4"/>
          </p15:clr>
        </p15:guide>
        <p15:guide id="14" pos="2661">
          <p15:clr>
            <a:srgbClr val="A4A3A4"/>
          </p15:clr>
        </p15:guide>
        <p15:guide id="15" pos="2570">
          <p15:clr>
            <a:srgbClr val="A4A3A4"/>
          </p15:clr>
        </p15:guide>
        <p15:guide id="16" pos="2048">
          <p15:clr>
            <a:srgbClr val="A4A3A4"/>
          </p15:clr>
        </p15:guide>
        <p15:guide id="17" pos="1958">
          <p15:clr>
            <a:srgbClr val="A4A3A4"/>
          </p15:clr>
        </p15:guide>
        <p15:guide id="18" pos="5019">
          <p15:clr>
            <a:srgbClr val="A4A3A4"/>
          </p15:clr>
        </p15:guide>
        <p15:guide id="19" pos="5110">
          <p15:clr>
            <a:srgbClr val="A4A3A4"/>
          </p15:clr>
        </p15:guide>
        <p15:guide id="20" pos="5632">
          <p15:clr>
            <a:srgbClr val="A4A3A4"/>
          </p15:clr>
        </p15:guide>
        <p15:guide id="21" pos="5722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7631106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>
              <a:solidFill>
                <a:srgbClr val="00414B"/>
              </a:solidFill>
            </a:endParaRPr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>
              <a:solidFill>
                <a:srgbClr val="00414B"/>
              </a:solidFill>
            </a:endParaRPr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kern="0">
                <a:solidFill>
                  <a:srgbClr val="00414B"/>
                </a:solidFill>
              </a:rPr>
              <a:pPr/>
              <a:t>‹Nr.›</a:t>
            </a:fld>
            <a:endParaRPr kern="0">
              <a:solidFill>
                <a:srgbClr val="004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85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709">
          <p15:clr>
            <a:srgbClr val="000000"/>
          </p15:clr>
        </p15:guide>
        <p15:guide id="2" orient="horz" pos="889">
          <p15:clr>
            <a:srgbClr val="000000"/>
          </p15:clr>
        </p15:guide>
        <p15:guide id="3" orient="horz" pos="3067">
          <p15:clr>
            <a:srgbClr val="A4A3A4"/>
          </p15:clr>
        </p15:guide>
        <p15:guide id="4" orient="horz" pos="4065">
          <p15:clr>
            <a:srgbClr val="000000"/>
          </p15:clr>
        </p15:guide>
        <p15:guide id="5" pos="212">
          <p15:clr>
            <a:srgbClr val="000000"/>
          </p15:clr>
        </p15:guide>
        <p15:guide id="6" pos="3885">
          <p15:clr>
            <a:srgbClr val="A4A3A4"/>
          </p15:clr>
        </p15:guide>
        <p15:guide id="7" pos="7469">
          <p15:clr>
            <a:srgbClr val="000000"/>
          </p15:clr>
        </p15:guide>
        <p15:guide id="8" orient="horz" pos="2976">
          <p15:clr>
            <a:srgbClr val="A4A3A4"/>
          </p15:clr>
        </p15:guide>
        <p15:guide id="9" orient="horz" pos="2523">
          <p15:clr>
            <a:srgbClr val="A4A3A4"/>
          </p15:clr>
        </p15:guide>
        <p15:guide id="10" orient="horz" pos="2432">
          <p15:clr>
            <a:srgbClr val="A4A3A4"/>
          </p15:clr>
        </p15:guide>
        <p15:guide id="11" orient="horz" pos="1979">
          <p15:clr>
            <a:srgbClr val="A4A3A4"/>
          </p15:clr>
        </p15:guide>
        <p15:guide id="12" orient="horz" pos="1888">
          <p15:clr>
            <a:srgbClr val="A4A3A4"/>
          </p15:clr>
        </p15:guide>
        <p15:guide id="13" pos="3795">
          <p15:clr>
            <a:srgbClr val="A4A3A4"/>
          </p15:clr>
        </p15:guide>
        <p15:guide id="14" pos="2661">
          <p15:clr>
            <a:srgbClr val="A4A3A4"/>
          </p15:clr>
        </p15:guide>
        <p15:guide id="15" pos="2570">
          <p15:clr>
            <a:srgbClr val="A4A3A4"/>
          </p15:clr>
        </p15:guide>
        <p15:guide id="16" pos="2048">
          <p15:clr>
            <a:srgbClr val="A4A3A4"/>
          </p15:clr>
        </p15:guide>
        <p15:guide id="17" pos="1958">
          <p15:clr>
            <a:srgbClr val="A4A3A4"/>
          </p15:clr>
        </p15:guide>
        <p15:guide id="18" pos="5019">
          <p15:clr>
            <a:srgbClr val="A4A3A4"/>
          </p15:clr>
        </p15:guide>
        <p15:guide id="19" pos="5110">
          <p15:clr>
            <a:srgbClr val="A4A3A4"/>
          </p15:clr>
        </p15:guide>
        <p15:guide id="20" pos="5632">
          <p15:clr>
            <a:srgbClr val="A4A3A4"/>
          </p15:clr>
        </p15:guide>
        <p15:guide id="21" pos="5722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336551" y="0"/>
            <a:ext cx="11518898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144000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336550" y="1411289"/>
            <a:ext cx="7631106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lphaLcPeriod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336550" y="6453188"/>
            <a:ext cx="863450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251684" y="6453188"/>
            <a:ext cx="5689116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1280774" y="6453188"/>
            <a:ext cx="574675" cy="40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54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709">
          <p15:clr>
            <a:srgbClr val="000000"/>
          </p15:clr>
        </p15:guide>
        <p15:guide id="2" orient="horz" pos="889">
          <p15:clr>
            <a:srgbClr val="000000"/>
          </p15:clr>
        </p15:guide>
        <p15:guide id="3" orient="horz" pos="3067">
          <p15:clr>
            <a:srgbClr val="A4A3A4"/>
          </p15:clr>
        </p15:guide>
        <p15:guide id="4" orient="horz" pos="4065">
          <p15:clr>
            <a:srgbClr val="000000"/>
          </p15:clr>
        </p15:guide>
        <p15:guide id="5" pos="212">
          <p15:clr>
            <a:srgbClr val="000000"/>
          </p15:clr>
        </p15:guide>
        <p15:guide id="6" pos="3885">
          <p15:clr>
            <a:srgbClr val="A4A3A4"/>
          </p15:clr>
        </p15:guide>
        <p15:guide id="7" pos="7469">
          <p15:clr>
            <a:srgbClr val="000000"/>
          </p15:clr>
        </p15:guide>
        <p15:guide id="8" orient="horz" pos="2976">
          <p15:clr>
            <a:srgbClr val="A4A3A4"/>
          </p15:clr>
        </p15:guide>
        <p15:guide id="9" orient="horz" pos="2523">
          <p15:clr>
            <a:srgbClr val="A4A3A4"/>
          </p15:clr>
        </p15:guide>
        <p15:guide id="10" orient="horz" pos="2432">
          <p15:clr>
            <a:srgbClr val="A4A3A4"/>
          </p15:clr>
        </p15:guide>
        <p15:guide id="11" orient="horz" pos="1979">
          <p15:clr>
            <a:srgbClr val="A4A3A4"/>
          </p15:clr>
        </p15:guide>
        <p15:guide id="12" orient="horz" pos="1888">
          <p15:clr>
            <a:srgbClr val="A4A3A4"/>
          </p15:clr>
        </p15:guide>
        <p15:guide id="13" pos="3795">
          <p15:clr>
            <a:srgbClr val="A4A3A4"/>
          </p15:clr>
        </p15:guide>
        <p15:guide id="14" pos="2661">
          <p15:clr>
            <a:srgbClr val="A4A3A4"/>
          </p15:clr>
        </p15:guide>
        <p15:guide id="15" pos="2570">
          <p15:clr>
            <a:srgbClr val="A4A3A4"/>
          </p15:clr>
        </p15:guide>
        <p15:guide id="16" pos="2048">
          <p15:clr>
            <a:srgbClr val="A4A3A4"/>
          </p15:clr>
        </p15:guide>
        <p15:guide id="17" pos="1958">
          <p15:clr>
            <a:srgbClr val="A4A3A4"/>
          </p15:clr>
        </p15:guide>
        <p15:guide id="18" pos="5019">
          <p15:clr>
            <a:srgbClr val="A4A3A4"/>
          </p15:clr>
        </p15:guide>
        <p15:guide id="19" pos="5110">
          <p15:clr>
            <a:srgbClr val="A4A3A4"/>
          </p15:clr>
        </p15:guide>
        <p15:guide id="20" pos="5632">
          <p15:clr>
            <a:srgbClr val="A4A3A4"/>
          </p15:clr>
        </p15:guide>
        <p15:guide id="21" pos="572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png"/><Relationship Id="rId26" Type="http://schemas.openxmlformats.org/officeDocument/2006/relationships/image" Target="../media/image51.jpeg"/><Relationship Id="rId3" Type="http://schemas.openxmlformats.org/officeDocument/2006/relationships/image" Target="../media/image29.jpeg"/><Relationship Id="rId21" Type="http://schemas.openxmlformats.org/officeDocument/2006/relationships/image" Target="../media/image47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pn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24" Type="http://schemas.openxmlformats.org/officeDocument/2006/relationships/image" Target="../media/image49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8.jp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png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10.jpg"/><Relationship Id="rId10" Type="http://schemas.openxmlformats.org/officeDocument/2006/relationships/image" Target="../media/image62.jpeg"/><Relationship Id="rId4" Type="http://schemas.openxmlformats.org/officeDocument/2006/relationships/image" Target="../media/image9.jp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4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7">
            <a:extLst>
              <a:ext uri="{FF2B5EF4-FFF2-40B4-BE49-F238E27FC236}">
                <a16:creationId xmlns:a16="http://schemas.microsoft.com/office/drawing/2014/main" xmlns="" id="{DFCDD802-8DBD-40DD-A849-73D0196D4A12}"/>
              </a:ext>
            </a:extLst>
          </p:cNvPr>
          <p:cNvSpPr txBox="1"/>
          <p:nvPr/>
        </p:nvSpPr>
        <p:spPr>
          <a:xfrm>
            <a:off x="2962315" y="2414628"/>
            <a:ext cx="7113839" cy="17851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1000" b="0" i="0" u="none" strike="noStrike" kern="1200" cap="none" spc="0" baseline="0" dirty="0" err="1">
                <a:solidFill>
                  <a:schemeClr val="bg1"/>
                </a:solidFill>
                <a:uFillTx/>
                <a:latin typeface="Abadi" pitchFamily="34"/>
                <a:cs typeface="Angsana New" pitchFamily="18"/>
              </a:rPr>
              <a:t>Agr</a:t>
            </a:r>
            <a:r>
              <a:rPr lang="de-DE" sz="11000" b="0" i="0" u="none" strike="noStrike" kern="1200" cap="none" spc="0" baseline="0" dirty="0">
                <a:solidFill>
                  <a:schemeClr val="bg1"/>
                </a:solidFill>
                <a:uFillTx/>
                <a:latin typeface="Abadi" pitchFamily="34"/>
                <a:cs typeface="Angsana New" pitchFamily="18"/>
              </a:rPr>
              <a:t>  Fish</a:t>
            </a:r>
            <a:r>
              <a:rPr lang="en-GB" sz="44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</a:rPr>
              <a:t>PLC</a:t>
            </a:r>
            <a:endParaRPr lang="en-GB" sz="9600" b="1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  <p:pic>
        <p:nvPicPr>
          <p:cNvPr id="1026" name="Picture 2" descr="Deutsch-Äthiopischer Verein">
            <a:extLst>
              <a:ext uri="{FF2B5EF4-FFF2-40B4-BE49-F238E27FC236}">
                <a16:creationId xmlns:a16="http://schemas.microsoft.com/office/drawing/2014/main" xmlns="" id="{B914677D-E354-4AC5-F6C3-2A951251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724839"/>
            <a:ext cx="1200288" cy="12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xmlns="" id="{823C8633-F931-4A71-A97D-F6B4CD82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19548">
            <a:off x="5006927" y="2891409"/>
            <a:ext cx="1204401" cy="12044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Google Shape;684;g11cbc9b1600_0_644">
            <a:extLst>
              <a:ext uri="{FF2B5EF4-FFF2-40B4-BE49-F238E27FC236}">
                <a16:creationId xmlns:a16="http://schemas.microsoft.com/office/drawing/2014/main" xmlns="" id="{491D9530-466B-27F7-EE9B-F1DB676E3097}"/>
              </a:ext>
            </a:extLst>
          </p:cNvPr>
          <p:cNvSpPr txBox="1"/>
          <p:nvPr/>
        </p:nvSpPr>
        <p:spPr>
          <a:xfrm>
            <a:off x="2423592" y="715107"/>
            <a:ext cx="61206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Äthiopienseminar Deutsch-Äthiopischer Verein</a:t>
            </a:r>
          </a:p>
          <a:p>
            <a:pPr>
              <a:buClr>
                <a:srgbClr val="000000"/>
              </a:buClr>
              <a:buSzPts val="2000"/>
            </a:pPr>
            <a:r>
              <a:rPr lang="de-DE" sz="2400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„Fischzucht in </a:t>
            </a:r>
            <a:r>
              <a:rPr lang="de-DE" sz="24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Äthiopien“</a:t>
            </a:r>
          </a:p>
          <a:p>
            <a:pPr>
              <a:buClr>
                <a:srgbClr val="000000"/>
              </a:buClr>
              <a:buSzPts val="2000"/>
            </a:pPr>
            <a:r>
              <a:rPr lang="de-DE" sz="24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Kassel, 7. April 2024</a:t>
            </a:r>
          </a:p>
        </p:txBody>
      </p:sp>
    </p:spTree>
    <p:extLst>
      <p:ext uri="{BB962C8B-B14F-4D97-AF65-F5344CB8AC3E}">
        <p14:creationId xmlns:p14="http://schemas.microsoft.com/office/powerpoint/2010/main" val="3610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802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77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85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0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1cbc9b1600_0_644"/>
          <p:cNvSpPr txBox="1"/>
          <p:nvPr/>
        </p:nvSpPr>
        <p:spPr>
          <a:xfrm>
            <a:off x="538650" y="367850"/>
            <a:ext cx="1097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4000"/>
              <a:buFont typeface="Arial"/>
              <a:buNone/>
            </a:pPr>
            <a:r>
              <a:rPr lang="de-DE" sz="40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 sz="4000" b="1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g11cbc9b1600_0_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875" y="0"/>
            <a:ext cx="2162125" cy="8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27">
            <a:extLst>
              <a:ext uri="{FF2B5EF4-FFF2-40B4-BE49-F238E27FC236}">
                <a16:creationId xmlns:a16="http://schemas.microsoft.com/office/drawing/2014/main" xmlns="" id="{7419A025-7A9C-DC12-6E72-DEB8914C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1584460"/>
            <a:ext cx="4464496" cy="3689080"/>
          </a:xfrm>
          <a:prstGeom prst="rect">
            <a:avLst/>
          </a:prstGeom>
          <a:ln w="127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Shape 271">
            <a:extLst>
              <a:ext uri="{FF2B5EF4-FFF2-40B4-BE49-F238E27FC236}">
                <a16:creationId xmlns:a16="http://schemas.microsoft.com/office/drawing/2014/main" xmlns="" id="{F33B63BC-B01F-A49C-BF88-6CF81D56371D}"/>
              </a:ext>
            </a:extLst>
          </p:cNvPr>
          <p:cNvSpPr txBox="1"/>
          <p:nvPr/>
        </p:nvSpPr>
        <p:spPr>
          <a:xfrm>
            <a:off x="2488789" y="1906127"/>
            <a:ext cx="3117530" cy="2467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defTabSz="220663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ID" sz="1400" dirty="0">
                <a:sym typeface="Roboto"/>
              </a:rPr>
              <a:t>South-Ethiopia:</a:t>
            </a:r>
            <a:br>
              <a:rPr lang="en-ID" sz="1400" dirty="0">
                <a:sym typeface="Roboto"/>
              </a:rPr>
            </a:br>
            <a:r>
              <a:rPr lang="en-ID" sz="1400" dirty="0">
                <a:sym typeface="Roboto"/>
              </a:rPr>
              <a:t>core </a:t>
            </a:r>
            <a:r>
              <a:rPr lang="en-ID" sz="1400">
                <a:sym typeface="Roboto"/>
              </a:rPr>
              <a:t>of fertility, fish </a:t>
            </a:r>
            <a:r>
              <a:rPr lang="en-ID" sz="1400" dirty="0">
                <a:sym typeface="Roboto"/>
              </a:rPr>
              <a:t>and</a:t>
            </a:r>
            <a:br>
              <a:rPr lang="en-ID" sz="1400" dirty="0">
                <a:sym typeface="Roboto"/>
              </a:rPr>
            </a:br>
            <a:r>
              <a:rPr lang="en-ID" sz="1400" dirty="0">
                <a:sym typeface="Roboto"/>
              </a:rPr>
              <a:t>agricultural production</a:t>
            </a:r>
          </a:p>
        </p:txBody>
      </p:sp>
      <p:pic>
        <p:nvPicPr>
          <p:cNvPr id="13" name="Grafik 32">
            <a:extLst>
              <a:ext uri="{FF2B5EF4-FFF2-40B4-BE49-F238E27FC236}">
                <a16:creationId xmlns:a16="http://schemas.microsoft.com/office/drawing/2014/main" xmlns="" id="{44F37483-3E59-671E-61B2-AD8EA334D20A}"/>
              </a:ext>
            </a:extLst>
          </p:cNvPr>
          <p:cNvPicPr/>
          <p:nvPr/>
        </p:nvPicPr>
        <p:blipFill rotWithShape="1">
          <a:blip r:embed="rId5"/>
          <a:srcRect l="57413" t="31031" r="9464" b="12142"/>
          <a:stretch/>
        </p:blipFill>
        <p:spPr bwMode="auto">
          <a:xfrm>
            <a:off x="2586057" y="2746580"/>
            <a:ext cx="1201437" cy="1045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hteck 33">
            <a:extLst>
              <a:ext uri="{FF2B5EF4-FFF2-40B4-BE49-F238E27FC236}">
                <a16:creationId xmlns:a16="http://schemas.microsoft.com/office/drawing/2014/main" xmlns="" id="{BD7464A8-FE50-AA48-3EFE-683BC8615204}"/>
              </a:ext>
            </a:extLst>
          </p:cNvPr>
          <p:cNvSpPr/>
          <p:nvPr/>
        </p:nvSpPr>
        <p:spPr>
          <a:xfrm>
            <a:off x="6363706" y="4001088"/>
            <a:ext cx="107068" cy="98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cxnSp>
        <p:nvCxnSpPr>
          <p:cNvPr id="15" name="Gerade Verbindung 10">
            <a:extLst>
              <a:ext uri="{FF2B5EF4-FFF2-40B4-BE49-F238E27FC236}">
                <a16:creationId xmlns:a16="http://schemas.microsoft.com/office/drawing/2014/main" xmlns="" id="{96C9A551-ACEB-637C-255E-3BE89A3210EF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787494" y="2746580"/>
            <a:ext cx="2629746" cy="1254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xmlns="" id="{BBBB0F5F-6B09-4306-F366-E12D96CF8631}"/>
              </a:ext>
            </a:extLst>
          </p:cNvPr>
          <p:cNvCxnSpPr>
            <a:cxnSpLocks/>
          </p:cNvCxnSpPr>
          <p:nvPr/>
        </p:nvCxnSpPr>
        <p:spPr>
          <a:xfrm flipH="1">
            <a:off x="3787494" y="4107978"/>
            <a:ext cx="2576212" cy="785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36">
            <a:extLst>
              <a:ext uri="{FF2B5EF4-FFF2-40B4-BE49-F238E27FC236}">
                <a16:creationId xmlns:a16="http://schemas.microsoft.com/office/drawing/2014/main" xmlns="" id="{B8014BAA-0CE3-8E9B-4CC8-8555D89280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/>
          <a:stretch/>
        </p:blipFill>
        <p:spPr>
          <a:xfrm>
            <a:off x="2586055" y="3791678"/>
            <a:ext cx="1201439" cy="1108831"/>
          </a:xfrm>
          <a:prstGeom prst="rect">
            <a:avLst/>
          </a:prstGeom>
        </p:spPr>
      </p:pic>
      <p:sp>
        <p:nvSpPr>
          <p:cNvPr id="18" name="Shape 271">
            <a:extLst>
              <a:ext uri="{FF2B5EF4-FFF2-40B4-BE49-F238E27FC236}">
                <a16:creationId xmlns:a16="http://schemas.microsoft.com/office/drawing/2014/main" xmlns="" id="{96C3E1E0-ED04-CAC7-C236-5428704B577B}"/>
              </a:ext>
            </a:extLst>
          </p:cNvPr>
          <p:cNvSpPr txBox="1"/>
          <p:nvPr/>
        </p:nvSpPr>
        <p:spPr>
          <a:xfrm>
            <a:off x="5913658" y="2751148"/>
            <a:ext cx="1352840" cy="2299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defTabSz="220663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ID" sz="1200" dirty="0">
                <a:latin typeface="Montserrat"/>
                <a:sym typeface="Roboto"/>
              </a:rPr>
              <a:t>Capital City HQ</a:t>
            </a:r>
          </a:p>
        </p:txBody>
      </p:sp>
      <p:sp>
        <p:nvSpPr>
          <p:cNvPr id="19" name="Rechteck 52">
            <a:extLst>
              <a:ext uri="{FF2B5EF4-FFF2-40B4-BE49-F238E27FC236}">
                <a16:creationId xmlns:a16="http://schemas.microsoft.com/office/drawing/2014/main" xmlns="" id="{BD802955-793C-FC84-B174-D075EE9D039C}"/>
              </a:ext>
            </a:extLst>
          </p:cNvPr>
          <p:cNvSpPr/>
          <p:nvPr/>
        </p:nvSpPr>
        <p:spPr>
          <a:xfrm>
            <a:off x="2488789" y="4950034"/>
            <a:ext cx="1211775" cy="131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rgbClr val="7F7F7F"/>
                </a:solidFill>
                <a:latin typeface="Roboto"/>
              </a:rPr>
              <a:t>Chamo</a:t>
            </a:r>
            <a:r>
              <a:rPr lang="en-US" sz="900" dirty="0">
                <a:solidFill>
                  <a:srgbClr val="7F7F7F"/>
                </a:solidFill>
                <a:latin typeface="Roboto"/>
              </a:rPr>
              <a:t> Lakeside Showcase Farm </a:t>
            </a:r>
            <a:endParaRPr lang="en-GB" sz="900" dirty="0"/>
          </a:p>
        </p:txBody>
      </p:sp>
      <p:pic>
        <p:nvPicPr>
          <p:cNvPr id="20" name="Grafik 56">
            <a:extLst>
              <a:ext uri="{FF2B5EF4-FFF2-40B4-BE49-F238E27FC236}">
                <a16:creationId xmlns:a16="http://schemas.microsoft.com/office/drawing/2014/main" xmlns="" id="{9F3C2755-1DED-F7F6-5F18-3C766AF2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15" y="2991960"/>
            <a:ext cx="185021" cy="6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0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7">
            <a:extLst>
              <a:ext uri="{FF2B5EF4-FFF2-40B4-BE49-F238E27FC236}">
                <a16:creationId xmlns:a16="http://schemas.microsoft.com/office/drawing/2014/main" xmlns="" id="{40EDDA19-4D84-D256-7A2C-ADB8C28DC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3" y="2047773"/>
            <a:ext cx="349230" cy="619015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8" name="Google Shape;666;g11cbc9b1600_0_644">
            <a:extLst>
              <a:ext uri="{FF2B5EF4-FFF2-40B4-BE49-F238E27FC236}">
                <a16:creationId xmlns:a16="http://schemas.microsoft.com/office/drawing/2014/main" xmlns="" id="{33A4E9A3-3CFC-FED4-FA42-BED859AED6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4174" y="1433438"/>
            <a:ext cx="3254100" cy="155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5CC385-97CF-A884-3B99-630D012E2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0928" y="3536551"/>
            <a:ext cx="239444" cy="121457"/>
          </a:xfrm>
          <a:prstGeom prst="rect">
            <a:avLst/>
          </a:prstGeom>
        </p:spPr>
      </p:pic>
      <p:pic>
        <p:nvPicPr>
          <p:cNvPr id="667" name="Google Shape;667;g11cbc9b1600_0_6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4175" y="1434550"/>
            <a:ext cx="3242700" cy="155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11cbc9b1600_0_6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62775" y="1434550"/>
            <a:ext cx="3254100" cy="155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11cbc9b1600_0_6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62775" y="1474811"/>
            <a:ext cx="3254100" cy="150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11cbc9b1600_0_644"/>
          <p:cNvPicPr preferRelativeResize="0"/>
          <p:nvPr/>
        </p:nvPicPr>
        <p:blipFill rotWithShape="1">
          <a:blip r:embed="rId9">
            <a:alphaModFix/>
          </a:blip>
          <a:srcRect l="10873"/>
          <a:stretch/>
        </p:blipFill>
        <p:spPr>
          <a:xfrm>
            <a:off x="4617367" y="1710454"/>
            <a:ext cx="1542943" cy="9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11cbc9b1600_0_6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17367" y="1697282"/>
            <a:ext cx="1542943" cy="996337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11cbc9b1600_0_644"/>
          <p:cNvSpPr/>
          <p:nvPr/>
        </p:nvSpPr>
        <p:spPr>
          <a:xfrm>
            <a:off x="8197325" y="1263425"/>
            <a:ext cx="3585000" cy="5483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11cbc9b1600_0_644"/>
          <p:cNvSpPr txBox="1"/>
          <p:nvPr/>
        </p:nvSpPr>
        <p:spPr>
          <a:xfrm>
            <a:off x="538650" y="367850"/>
            <a:ext cx="1097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4000"/>
              <a:buFont typeface="Arial"/>
              <a:buNone/>
            </a:pPr>
            <a:r>
              <a:rPr lang="de-DE" sz="40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Milestones</a:t>
            </a:r>
            <a:endParaRPr sz="4000" b="1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11cbc9b1600_0_644"/>
          <p:cNvSpPr/>
          <p:nvPr/>
        </p:nvSpPr>
        <p:spPr>
          <a:xfrm rot="5400000">
            <a:off x="2319953" y="4203055"/>
            <a:ext cx="903600" cy="121500"/>
          </a:xfrm>
          <a:prstGeom prst="triangle">
            <a:avLst>
              <a:gd name="adj" fmla="val 50000"/>
            </a:avLst>
          </a:prstGeom>
          <a:solidFill>
            <a:srgbClr val="00414B"/>
          </a:solidFill>
          <a:ln>
            <a:noFill/>
          </a:ln>
        </p:spPr>
        <p:txBody>
          <a:bodyPr spcFirstLastPara="1" wrap="square" lIns="288000" tIns="900000" rIns="288000" bIns="288000" anchor="t" anchorCtr="0">
            <a:noAutofit/>
          </a:bodyPr>
          <a:lstStyle/>
          <a:p>
            <a:pPr marL="179999" indent="-103799">
              <a:lnSpc>
                <a:spcPct val="110000"/>
              </a:lnSpc>
              <a:buClr>
                <a:srgbClr val="00414B"/>
              </a:buClr>
              <a:buSzPts val="1200"/>
              <a:buFont typeface="Arial"/>
              <a:buNone/>
            </a:pPr>
            <a:endParaRPr sz="1200" kern="0">
              <a:solidFill>
                <a:srgbClr val="00414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11cbc9b1600_0_644"/>
          <p:cNvSpPr/>
          <p:nvPr/>
        </p:nvSpPr>
        <p:spPr>
          <a:xfrm rot="5400000">
            <a:off x="7400408" y="4271720"/>
            <a:ext cx="903600" cy="121500"/>
          </a:xfrm>
          <a:prstGeom prst="triangle">
            <a:avLst>
              <a:gd name="adj" fmla="val 50000"/>
            </a:avLst>
          </a:prstGeom>
          <a:solidFill>
            <a:srgbClr val="00414B"/>
          </a:solidFill>
          <a:ln>
            <a:noFill/>
          </a:ln>
        </p:spPr>
        <p:txBody>
          <a:bodyPr spcFirstLastPara="1" wrap="square" lIns="288000" tIns="900000" rIns="288000" bIns="288000" anchor="t" anchorCtr="0">
            <a:noAutofit/>
          </a:bodyPr>
          <a:lstStyle/>
          <a:p>
            <a:pPr marL="179999" indent="-103799">
              <a:lnSpc>
                <a:spcPct val="110000"/>
              </a:lnSpc>
              <a:buClr>
                <a:srgbClr val="00414B"/>
              </a:buClr>
              <a:buSzPts val="1200"/>
              <a:buFont typeface="Arial"/>
              <a:buNone/>
            </a:pPr>
            <a:endParaRPr sz="1200" kern="0">
              <a:solidFill>
                <a:srgbClr val="00414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11cbc9b1600_0_644"/>
          <p:cNvSpPr txBox="1"/>
          <p:nvPr/>
        </p:nvSpPr>
        <p:spPr>
          <a:xfrm>
            <a:off x="1213742" y="3108102"/>
            <a:ext cx="8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2018 </a:t>
            </a:r>
            <a:endParaRPr sz="2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g11cbc9b1600_0_644"/>
          <p:cNvSpPr txBox="1"/>
          <p:nvPr/>
        </p:nvSpPr>
        <p:spPr>
          <a:xfrm>
            <a:off x="6198463" y="3117211"/>
            <a:ext cx="18072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2021  / 2022</a:t>
            </a:r>
            <a:endParaRPr sz="2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g11cbc9b1600_0_644"/>
          <p:cNvSpPr txBox="1"/>
          <p:nvPr/>
        </p:nvSpPr>
        <p:spPr>
          <a:xfrm>
            <a:off x="2919740" y="4561996"/>
            <a:ext cx="15777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Ponds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built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g11cbc9b1600_0_644"/>
          <p:cNvSpPr txBox="1"/>
          <p:nvPr/>
        </p:nvSpPr>
        <p:spPr>
          <a:xfrm>
            <a:off x="8535426" y="3117223"/>
            <a:ext cx="26549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2023 / 2024 / 2025 </a:t>
            </a:r>
            <a:endParaRPr sz="2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g11cbc9b1600_0_644"/>
          <p:cNvPicPr preferRelativeResize="0"/>
          <p:nvPr/>
        </p:nvPicPr>
        <p:blipFill rotWithShape="1">
          <a:blip r:embed="rId11">
            <a:alphaModFix/>
          </a:blip>
          <a:srcRect l="14813" t="26834" r="27140" b="6213"/>
          <a:stretch/>
        </p:blipFill>
        <p:spPr>
          <a:xfrm>
            <a:off x="6316676" y="1704273"/>
            <a:ext cx="1577701" cy="99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11cbc9b1600_0_644"/>
          <p:cNvPicPr preferRelativeResize="0"/>
          <p:nvPr/>
        </p:nvPicPr>
        <p:blipFill rotWithShape="1">
          <a:blip r:embed="rId12">
            <a:alphaModFix/>
          </a:blip>
          <a:srcRect l="7052" t="16229" r="8280" b="13815"/>
          <a:stretch/>
        </p:blipFill>
        <p:spPr>
          <a:xfrm>
            <a:off x="1256642" y="1691663"/>
            <a:ext cx="1534800" cy="10000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678" name="Google Shape;678;g11cbc9b1600_0_644"/>
          <p:cNvSpPr txBox="1"/>
          <p:nvPr/>
        </p:nvSpPr>
        <p:spPr>
          <a:xfrm>
            <a:off x="1213742" y="4009454"/>
            <a:ext cx="157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11cbc9b1600_0_644"/>
          <p:cNvSpPr txBox="1"/>
          <p:nvPr/>
        </p:nvSpPr>
        <p:spPr>
          <a:xfrm>
            <a:off x="4593636" y="4030579"/>
            <a:ext cx="102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Ponds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11cbc9b1600_0_644"/>
          <p:cNvSpPr txBox="1"/>
          <p:nvPr/>
        </p:nvSpPr>
        <p:spPr>
          <a:xfrm>
            <a:off x="2873017" y="5050344"/>
            <a:ext cx="1814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1st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Harvest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g11cbc9b1600_0_644"/>
          <p:cNvSpPr txBox="1"/>
          <p:nvPr/>
        </p:nvSpPr>
        <p:spPr>
          <a:xfrm>
            <a:off x="6198462" y="4584038"/>
            <a:ext cx="15525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2. &amp; 3.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Fish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g11cbc9b1600_0_644"/>
          <p:cNvSpPr txBox="1"/>
          <p:nvPr/>
        </p:nvSpPr>
        <p:spPr>
          <a:xfrm>
            <a:off x="8535424" y="5083125"/>
            <a:ext cx="26549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Farm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turns</a:t>
            </a: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Hub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11cbc9b1600_0_644"/>
          <p:cNvSpPr txBox="1"/>
          <p:nvPr/>
        </p:nvSpPr>
        <p:spPr>
          <a:xfrm>
            <a:off x="8519150" y="4556838"/>
            <a:ext cx="325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Strengthen</a:t>
            </a: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Partnerships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11cbc9b1600_0_644"/>
          <p:cNvSpPr txBox="1"/>
          <p:nvPr/>
        </p:nvSpPr>
        <p:spPr>
          <a:xfrm>
            <a:off x="8519150" y="4018575"/>
            <a:ext cx="325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Technology Insertion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11cbc9b1600_0_644"/>
          <p:cNvSpPr txBox="1"/>
          <p:nvPr/>
        </p:nvSpPr>
        <p:spPr>
          <a:xfrm>
            <a:off x="6207574" y="5055615"/>
            <a:ext cx="19897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4-8th Harvest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11cbc9b1600_0_644"/>
          <p:cNvSpPr/>
          <p:nvPr/>
        </p:nvSpPr>
        <p:spPr>
          <a:xfrm>
            <a:off x="8197325" y="6131400"/>
            <a:ext cx="3585000" cy="6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  <a:buFont typeface="Arial"/>
              <a:buNone/>
            </a:pPr>
            <a:r>
              <a:rPr lang="de-DE" sz="21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Total Capital </a:t>
            </a:r>
            <a:r>
              <a:rPr lang="de-DE" sz="2100" kern="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Required</a:t>
            </a:r>
            <a:r>
              <a:rPr lang="de-DE" sz="21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380.000 €</a:t>
            </a:r>
            <a:endParaRPr sz="21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11cbc9b1600_0_644"/>
          <p:cNvSpPr txBox="1"/>
          <p:nvPr/>
        </p:nvSpPr>
        <p:spPr>
          <a:xfrm>
            <a:off x="2906448" y="3087682"/>
            <a:ext cx="8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2019 </a:t>
            </a:r>
            <a:endParaRPr sz="2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1cbc9b1600_0_644"/>
          <p:cNvSpPr/>
          <p:nvPr/>
        </p:nvSpPr>
        <p:spPr>
          <a:xfrm rot="5400000">
            <a:off x="5602990" y="4176702"/>
            <a:ext cx="903600" cy="121500"/>
          </a:xfrm>
          <a:prstGeom prst="triangle">
            <a:avLst>
              <a:gd name="adj" fmla="val 50000"/>
            </a:avLst>
          </a:prstGeom>
          <a:solidFill>
            <a:srgbClr val="00414B"/>
          </a:solidFill>
          <a:ln>
            <a:noFill/>
          </a:ln>
        </p:spPr>
        <p:txBody>
          <a:bodyPr spcFirstLastPara="1" wrap="square" lIns="288000" tIns="900000" rIns="288000" bIns="288000" anchor="t" anchorCtr="0">
            <a:noAutofit/>
          </a:bodyPr>
          <a:lstStyle/>
          <a:p>
            <a:pPr marL="179999" indent="-103799">
              <a:lnSpc>
                <a:spcPct val="110000"/>
              </a:lnSpc>
              <a:buClr>
                <a:srgbClr val="00414B"/>
              </a:buClr>
              <a:buSzPts val="1200"/>
              <a:buFont typeface="Arial"/>
              <a:buNone/>
            </a:pPr>
            <a:endParaRPr sz="1200" kern="0">
              <a:solidFill>
                <a:srgbClr val="00414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11cbc9b1600_0_644"/>
          <p:cNvSpPr/>
          <p:nvPr/>
        </p:nvSpPr>
        <p:spPr>
          <a:xfrm rot="5400000">
            <a:off x="3984893" y="4196887"/>
            <a:ext cx="903600" cy="121500"/>
          </a:xfrm>
          <a:prstGeom prst="triangle">
            <a:avLst>
              <a:gd name="adj" fmla="val 50000"/>
            </a:avLst>
          </a:prstGeom>
          <a:solidFill>
            <a:srgbClr val="00414B"/>
          </a:solidFill>
          <a:ln>
            <a:noFill/>
          </a:ln>
        </p:spPr>
        <p:txBody>
          <a:bodyPr spcFirstLastPara="1" wrap="square" lIns="288000" tIns="900000" rIns="288000" bIns="288000" anchor="t" anchorCtr="0">
            <a:noAutofit/>
          </a:bodyPr>
          <a:lstStyle/>
          <a:p>
            <a:pPr marL="179999" indent="-103799">
              <a:lnSpc>
                <a:spcPct val="110000"/>
              </a:lnSpc>
              <a:buClr>
                <a:srgbClr val="00414B"/>
              </a:buClr>
              <a:buSzPts val="1200"/>
              <a:buFont typeface="Arial"/>
              <a:buNone/>
            </a:pPr>
            <a:endParaRPr sz="1200" kern="0">
              <a:solidFill>
                <a:srgbClr val="00414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g11cbc9b1600_0_644"/>
          <p:cNvSpPr txBox="1"/>
          <p:nvPr/>
        </p:nvSpPr>
        <p:spPr>
          <a:xfrm>
            <a:off x="2905499" y="3986282"/>
            <a:ext cx="102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Fields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11cbc9b1600_0_644"/>
          <p:cNvSpPr txBox="1"/>
          <p:nvPr/>
        </p:nvSpPr>
        <p:spPr>
          <a:xfrm>
            <a:off x="1167886" y="4519904"/>
            <a:ext cx="17634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Farm House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11cbc9b1600_0_644"/>
          <p:cNvSpPr txBox="1"/>
          <p:nvPr/>
        </p:nvSpPr>
        <p:spPr>
          <a:xfrm>
            <a:off x="1167886" y="5002229"/>
            <a:ext cx="17634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Farm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Roads</a:t>
            </a:r>
            <a:endParaRPr sz="14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g11cbc9b1600_0_644"/>
          <p:cNvSpPr txBox="1"/>
          <p:nvPr/>
        </p:nvSpPr>
        <p:spPr>
          <a:xfrm>
            <a:off x="4580774" y="3104577"/>
            <a:ext cx="8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b="1" kern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2020 </a:t>
            </a:r>
            <a:endParaRPr sz="24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1cbc9b1600_0_644"/>
          <p:cNvSpPr txBox="1"/>
          <p:nvPr/>
        </p:nvSpPr>
        <p:spPr>
          <a:xfrm>
            <a:off x="6198463" y="3981200"/>
            <a:ext cx="15525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kern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Restaurant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11cbc9b1600_0_644"/>
          <p:cNvSpPr txBox="1"/>
          <p:nvPr/>
        </p:nvSpPr>
        <p:spPr>
          <a:xfrm>
            <a:off x="4593636" y="4565354"/>
            <a:ext cx="121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1. Fish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g11cbc9b1600_0_644"/>
          <p:cNvSpPr txBox="1"/>
          <p:nvPr/>
        </p:nvSpPr>
        <p:spPr>
          <a:xfrm>
            <a:off x="4581421" y="5047812"/>
            <a:ext cx="17990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2nd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Harvest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g11cbc9b1600_0_644"/>
          <p:cNvSpPr txBox="1"/>
          <p:nvPr/>
        </p:nvSpPr>
        <p:spPr>
          <a:xfrm>
            <a:off x="8535425" y="5562459"/>
            <a:ext cx="213562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Scaling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g11cbc9b1600_0_6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40759" y="1698690"/>
            <a:ext cx="1535277" cy="99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11cbc9b1600_0_644"/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5000"/>
          </a:blip>
          <a:stretch>
            <a:fillRect/>
          </a:stretch>
        </p:blipFill>
        <p:spPr>
          <a:xfrm>
            <a:off x="1727735" y="3566863"/>
            <a:ext cx="435537" cy="20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11cbc9b1600_0_64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35226" y="3581246"/>
            <a:ext cx="698949" cy="13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11cbc9b1600_0_64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98462" y="3560261"/>
            <a:ext cx="435602" cy="17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11cbc9b1600_0_644"/>
          <p:cNvPicPr preferRelativeResize="0"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0000"/>
          </a:blip>
          <a:stretch>
            <a:fillRect/>
          </a:stretch>
        </p:blipFill>
        <p:spPr>
          <a:xfrm>
            <a:off x="6808169" y="3564313"/>
            <a:ext cx="276843" cy="1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1cbc9b1600_0_64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648526" y="3653749"/>
            <a:ext cx="427155" cy="9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11cbc9b1600_0_644"/>
          <p:cNvPicPr preferRelativeResize="0"/>
          <p:nvPr/>
        </p:nvPicPr>
        <p:blipFill>
          <a:blip r:embed="rId19">
            <a:alphaModFix amt="50000"/>
          </a:blip>
          <a:stretch>
            <a:fillRect/>
          </a:stretch>
        </p:blipFill>
        <p:spPr>
          <a:xfrm>
            <a:off x="7228489" y="3568244"/>
            <a:ext cx="201620" cy="9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11cbc9b1600_0_644"/>
          <p:cNvPicPr preferRelativeResize="0"/>
          <p:nvPr/>
        </p:nvPicPr>
        <p:blipFill>
          <a:blip r:embed="rId20">
            <a:alphaModFix amt="50000"/>
          </a:blip>
          <a:stretch>
            <a:fillRect/>
          </a:stretch>
        </p:blipFill>
        <p:spPr>
          <a:xfrm>
            <a:off x="7228489" y="3655355"/>
            <a:ext cx="307726" cy="9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11cbc9b1600_0_64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318021" y="3705515"/>
            <a:ext cx="400260" cy="8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11cbc9b1600_0_64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29875" y="0"/>
            <a:ext cx="2162125" cy="8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2520A1-9DD1-4EED-2ECC-6A77635BC1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5991" y="3557284"/>
            <a:ext cx="133469" cy="192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9E28412-0DAF-4518-6952-78F6EC92CE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0110" y="3600436"/>
            <a:ext cx="239444" cy="121457"/>
          </a:xfrm>
          <a:prstGeom prst="rect">
            <a:avLst/>
          </a:prstGeom>
        </p:spPr>
      </p:pic>
      <p:sp>
        <p:nvSpPr>
          <p:cNvPr id="51" name="Google Shape;686;g11cbc9b1600_0_644"/>
          <p:cNvSpPr/>
          <p:nvPr/>
        </p:nvSpPr>
        <p:spPr>
          <a:xfrm>
            <a:off x="661425" y="6131400"/>
            <a:ext cx="7535899" cy="6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  <a:buFont typeface="Arial"/>
              <a:buNone/>
            </a:pPr>
            <a:r>
              <a:rPr lang="de-DE" sz="21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Own Capital Invested : 180.000 € +</a:t>
            </a:r>
            <a:endParaRPr lang="de-DE" sz="21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686;g11cbc9b1600_0_644"/>
          <p:cNvSpPr/>
          <p:nvPr/>
        </p:nvSpPr>
        <p:spPr>
          <a:xfrm>
            <a:off x="8197325" y="6131400"/>
            <a:ext cx="3585000" cy="6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2100"/>
              <a:buFont typeface="Arial"/>
              <a:buNone/>
            </a:pPr>
            <a:r>
              <a:rPr lang="de-DE" sz="21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Capital Gap </a:t>
            </a:r>
            <a:r>
              <a:rPr lang="de-DE" sz="2100" kern="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1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100" kern="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reach</a:t>
            </a:r>
            <a:r>
              <a:rPr lang="de-DE" sz="21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Optimum Returns: 380.000 €</a:t>
            </a:r>
            <a:endParaRPr sz="21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685;g11cbc9b1600_0_644"/>
          <p:cNvSpPr txBox="1"/>
          <p:nvPr/>
        </p:nvSpPr>
        <p:spPr>
          <a:xfrm>
            <a:off x="6198474" y="5437638"/>
            <a:ext cx="17053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Acceptance</a:t>
            </a: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2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Awards</a:t>
            </a:r>
            <a:endParaRPr sz="2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managerohnegrenzen.de/app/uploads/2023/05/Logo-Female-Founders-ACT-NOW-Award-150x15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039" y="3514700"/>
            <a:ext cx="207582" cy="20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xmlns="" id="{B15CC385-97CF-A884-3B99-630D012E26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106" y="3536214"/>
            <a:ext cx="239444" cy="121457"/>
          </a:xfrm>
          <a:prstGeom prst="rect">
            <a:avLst/>
          </a:prstGeom>
        </p:spPr>
      </p:pic>
      <p:pic>
        <p:nvPicPr>
          <p:cNvPr id="2" name="Grafik 32">
            <a:extLst>
              <a:ext uri="{FF2B5EF4-FFF2-40B4-BE49-F238E27FC236}">
                <a16:creationId xmlns:a16="http://schemas.microsoft.com/office/drawing/2014/main" xmlns="" id="{5EB670F0-3706-8DCC-382A-5D12B6A9BF0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87" y="1961641"/>
            <a:ext cx="805882" cy="604412"/>
          </a:xfrm>
          <a:prstGeom prst="rect">
            <a:avLst/>
          </a:prstGeom>
        </p:spPr>
      </p:pic>
      <p:pic>
        <p:nvPicPr>
          <p:cNvPr id="3" name="Grafik 34">
            <a:extLst>
              <a:ext uri="{FF2B5EF4-FFF2-40B4-BE49-F238E27FC236}">
                <a16:creationId xmlns:a16="http://schemas.microsoft.com/office/drawing/2014/main" xmlns="" id="{3D5C9D3E-10B5-4689-B470-3A2675D2A61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7" y="1698691"/>
            <a:ext cx="511218" cy="38341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Google Shape;672;g11cbc9b1600_0_644">
            <a:extLst>
              <a:ext uri="{FF2B5EF4-FFF2-40B4-BE49-F238E27FC236}">
                <a16:creationId xmlns:a16="http://schemas.microsoft.com/office/drawing/2014/main" xmlns="" id="{5F52A167-D854-A0C1-67F7-6E2163AF39BE}"/>
              </a:ext>
            </a:extLst>
          </p:cNvPr>
          <p:cNvSpPr txBox="1"/>
          <p:nvPr/>
        </p:nvSpPr>
        <p:spPr>
          <a:xfrm>
            <a:off x="79272" y="3117135"/>
            <a:ext cx="8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de-DE" sz="2400" b="1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78;g11cbc9b1600_0_644">
            <a:extLst>
              <a:ext uri="{FF2B5EF4-FFF2-40B4-BE49-F238E27FC236}">
                <a16:creationId xmlns:a16="http://schemas.microsoft.com/office/drawing/2014/main" xmlns="" id="{21ECF905-3FF1-BC3F-58D6-59D938905D5E}"/>
              </a:ext>
            </a:extLst>
          </p:cNvPr>
          <p:cNvSpPr txBox="1"/>
          <p:nvPr/>
        </p:nvSpPr>
        <p:spPr>
          <a:xfrm>
            <a:off x="72399" y="4103769"/>
            <a:ext cx="1577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1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Due Diligence</a:t>
            </a:r>
            <a:endParaRPr sz="1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78;g11cbc9b1600_0_644">
            <a:extLst>
              <a:ext uri="{FF2B5EF4-FFF2-40B4-BE49-F238E27FC236}">
                <a16:creationId xmlns:a16="http://schemas.microsoft.com/office/drawing/2014/main" xmlns="" id="{CFE6348F-4B97-0169-40CA-1B2ACC4E4B6D}"/>
              </a:ext>
            </a:extLst>
          </p:cNvPr>
          <p:cNvSpPr txBox="1"/>
          <p:nvPr/>
        </p:nvSpPr>
        <p:spPr>
          <a:xfrm>
            <a:off x="79272" y="4660982"/>
            <a:ext cx="1577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  <a:buFont typeface="Arial"/>
              <a:buNone/>
            </a:pPr>
            <a:r>
              <a:rPr lang="de-DE" sz="1400" kern="0" dirty="0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Land </a:t>
            </a:r>
            <a:r>
              <a:rPr lang="de-DE" sz="1400" kern="0" dirty="0" err="1">
                <a:solidFill>
                  <a:srgbClr val="00414B"/>
                </a:solidFill>
                <a:latin typeface="Calibri"/>
                <a:ea typeface="Calibri"/>
                <a:cs typeface="Calibri"/>
                <a:sym typeface="Calibri"/>
              </a:rPr>
              <a:t>granted</a:t>
            </a:r>
            <a:endParaRPr sz="1400" kern="0" dirty="0">
              <a:solidFill>
                <a:srgbClr val="004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84;g11cbc9b1600_0_644">
            <a:extLst>
              <a:ext uri="{FF2B5EF4-FFF2-40B4-BE49-F238E27FC236}">
                <a16:creationId xmlns:a16="http://schemas.microsoft.com/office/drawing/2014/main" xmlns="" id="{F81B8CC6-C3CC-E43A-F53A-6C713E41D87E}"/>
              </a:ext>
            </a:extLst>
          </p:cNvPr>
          <p:cNvSpPr txBox="1"/>
          <p:nvPr/>
        </p:nvSpPr>
        <p:spPr>
          <a:xfrm rot="20932401">
            <a:off x="7916672" y="465239"/>
            <a:ext cx="2251228" cy="70784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Bootstrapping: </a:t>
            </a:r>
            <a:b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„Waiting Loop“</a:t>
            </a:r>
            <a:endParaRPr sz="2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31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9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7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3" y="3861814"/>
            <a:ext cx="10713869" cy="279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54" y="47039"/>
            <a:ext cx="6096002" cy="5040698"/>
          </a:xfrm>
          <a:prstGeom prst="rect">
            <a:avLst/>
          </a:prstGeom>
        </p:spPr>
      </p:pic>
      <p:sp>
        <p:nvSpPr>
          <p:cNvPr id="748" name="Google Shape;748;p13"/>
          <p:cNvSpPr txBox="1"/>
          <p:nvPr/>
        </p:nvSpPr>
        <p:spPr>
          <a:xfrm>
            <a:off x="8007662" y="5477762"/>
            <a:ext cx="3515576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Johnson </a:t>
            </a:r>
            <a:r>
              <a:rPr lang="de-DE" sz="1750" dirty="0" err="1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Kassahun</a:t>
            </a: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 ASHINE</a:t>
            </a:r>
            <a:endParaRPr sz="1750" dirty="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spcBef>
                <a:spcPts val="600"/>
              </a:spcBef>
            </a:pP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+251 - 911 / 23 64 17</a:t>
            </a:r>
            <a:b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JohnsonKassahun@email.de</a:t>
            </a:r>
            <a:endParaRPr sz="1750" dirty="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" y="47039"/>
            <a:ext cx="4705164" cy="353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36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30969" y="47039"/>
            <a:ext cx="3811478" cy="104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48;p13"/>
          <p:cNvSpPr txBox="1"/>
          <p:nvPr/>
        </p:nvSpPr>
        <p:spPr>
          <a:xfrm>
            <a:off x="4631172" y="5484244"/>
            <a:ext cx="3323219" cy="1109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Magdalini ASHINE</a:t>
            </a:r>
            <a:endParaRPr sz="1750" dirty="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spcBef>
                <a:spcPts val="600"/>
              </a:spcBef>
            </a:pP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+49 - 152 / 1953 8656</a:t>
            </a:r>
            <a:b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de-DE" sz="1750" dirty="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Mekditiye7@gmail.com</a:t>
            </a:r>
            <a:endParaRPr sz="1750" dirty="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259744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53;g12f871f348a_0_50"/>
          <p:cNvSpPr/>
          <p:nvPr/>
        </p:nvSpPr>
        <p:spPr>
          <a:xfrm>
            <a:off x="6012730" y="0"/>
            <a:ext cx="6179273" cy="6858000"/>
          </a:xfrm>
          <a:custGeom>
            <a:avLst/>
            <a:gdLst/>
            <a:ahLst/>
            <a:cxnLst/>
            <a:rect l="l" t="t" r="r" b="b"/>
            <a:pathLst>
              <a:path w="1550" h="1440" extrusionOk="0">
                <a:moveTo>
                  <a:pt x="1550" y="0"/>
                </a:moveTo>
                <a:cubicBezTo>
                  <a:pt x="789" y="0"/>
                  <a:pt x="789" y="0"/>
                  <a:pt x="789" y="0"/>
                </a:cubicBezTo>
                <a:cubicBezTo>
                  <a:pt x="11" y="962"/>
                  <a:pt x="11" y="962"/>
                  <a:pt x="11" y="962"/>
                </a:cubicBezTo>
                <a:cubicBezTo>
                  <a:pt x="0" y="976"/>
                  <a:pt x="0" y="998"/>
                  <a:pt x="11" y="1011"/>
                </a:cubicBezTo>
                <a:cubicBezTo>
                  <a:pt x="357" y="1440"/>
                  <a:pt x="357" y="1440"/>
                  <a:pt x="357" y="1440"/>
                </a:cubicBezTo>
                <a:cubicBezTo>
                  <a:pt x="1550" y="1440"/>
                  <a:pt x="1550" y="1440"/>
                  <a:pt x="1550" y="1440"/>
                </a:cubicBezTo>
                <a:lnTo>
                  <a:pt x="15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41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54;g12f871f348a_0_50"/>
          <p:cNvSpPr/>
          <p:nvPr/>
        </p:nvSpPr>
        <p:spPr>
          <a:xfrm>
            <a:off x="6662057" y="4007532"/>
            <a:ext cx="5182431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"/>
              <a:buNone/>
            </a:pPr>
            <a:r>
              <a:rPr lang="de-DE" sz="6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</a:t>
            </a:r>
            <a:r>
              <a:rPr lang="de-DE" sz="64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de-DE" sz="6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Deck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55;p1"/>
          <p:cNvPicPr preferRelativeResize="0"/>
          <p:nvPr/>
        </p:nvPicPr>
        <p:blipFill rotWithShape="1">
          <a:blip r:embed="rId4">
            <a:alphaModFix/>
          </a:blip>
          <a:srcRect t="9499" b="36433"/>
          <a:stretch/>
        </p:blipFill>
        <p:spPr>
          <a:xfrm>
            <a:off x="1180730" y="526028"/>
            <a:ext cx="1730859" cy="237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6;p1"/>
          <p:cNvPicPr preferRelativeResize="0"/>
          <p:nvPr/>
        </p:nvPicPr>
        <p:blipFill rotWithShape="1">
          <a:blip r:embed="rId5">
            <a:alphaModFix/>
          </a:blip>
          <a:srcRect l="17517" r="30066"/>
          <a:stretch/>
        </p:blipFill>
        <p:spPr>
          <a:xfrm flipH="1">
            <a:off x="3200839" y="526028"/>
            <a:ext cx="1779534" cy="237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45" y="5273389"/>
            <a:ext cx="1300867" cy="9756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89" y="4846172"/>
            <a:ext cx="2529014" cy="116893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1" y="4846172"/>
            <a:ext cx="2527248" cy="116893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398" y="2044555"/>
            <a:ext cx="1393965" cy="104547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18" y="2044555"/>
            <a:ext cx="2182333" cy="122756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212" y="919100"/>
            <a:ext cx="1999152" cy="11245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26" y="6125592"/>
            <a:ext cx="1566335" cy="7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48994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"/>
          <p:cNvPicPr preferRelativeResize="0"/>
          <p:nvPr/>
        </p:nvPicPr>
        <p:blipFill rotWithShape="1">
          <a:blip r:embed="rId3">
            <a:alphaModFix/>
          </a:blip>
          <a:srcRect t="9499" b="36433"/>
          <a:stretch/>
        </p:blipFill>
        <p:spPr>
          <a:xfrm>
            <a:off x="0" y="0"/>
            <a:ext cx="586302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"/>
          <p:cNvPicPr preferRelativeResize="0"/>
          <p:nvPr/>
        </p:nvPicPr>
        <p:blipFill rotWithShape="1">
          <a:blip r:embed="rId4">
            <a:alphaModFix/>
          </a:blip>
          <a:srcRect l="17517" r="30066"/>
          <a:stretch/>
        </p:blipFill>
        <p:spPr>
          <a:xfrm flipH="1">
            <a:off x="5863027" y="0"/>
            <a:ext cx="63289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"/>
          <p:cNvSpPr/>
          <p:nvPr/>
        </p:nvSpPr>
        <p:spPr>
          <a:xfrm>
            <a:off x="3744151" y="3102350"/>
            <a:ext cx="4262700" cy="1298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B4C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1513" y="3262250"/>
            <a:ext cx="3747975" cy="9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57;p1"/>
          <p:cNvSpPr/>
          <p:nvPr/>
        </p:nvSpPr>
        <p:spPr>
          <a:xfrm>
            <a:off x="550506" y="4401048"/>
            <a:ext cx="11306134" cy="19082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B4C8C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9;p1"/>
          <p:cNvSpPr txBox="1"/>
          <p:nvPr/>
        </p:nvSpPr>
        <p:spPr>
          <a:xfrm>
            <a:off x="550506" y="4482800"/>
            <a:ext cx="11234172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rgbClr val="00414B"/>
              </a:buClr>
              <a:buSzPts val="3200"/>
            </a:pPr>
            <a:r>
              <a:rPr lang="de-DE" sz="3200" dirty="0">
                <a:solidFill>
                  <a:srgbClr val="00414B"/>
                </a:solidFill>
              </a:rPr>
              <a:t>Regenerative</a:t>
            </a:r>
            <a:r>
              <a:rPr lang="de-DE" sz="3200" b="0" i="0" u="none" strike="noStrike" cap="none" dirty="0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  <a:t> Farm </a:t>
            </a:r>
            <a:r>
              <a:rPr lang="de-DE" sz="3200" dirty="0">
                <a:solidFill>
                  <a:srgbClr val="00414B"/>
                </a:solidFill>
              </a:rPr>
              <a:t> | Integrated Fish </a:t>
            </a:r>
            <a:r>
              <a:rPr lang="de-DE" sz="3200" dirty="0" err="1">
                <a:solidFill>
                  <a:srgbClr val="00414B"/>
                </a:solidFill>
              </a:rPr>
              <a:t>Production</a:t>
            </a:r>
            <a:r>
              <a:rPr lang="de-DE" sz="3200" dirty="0">
                <a:solidFill>
                  <a:srgbClr val="00414B"/>
                </a:solidFill>
              </a:rPr>
              <a:t/>
            </a:r>
            <a:br>
              <a:rPr lang="de-DE" sz="3200" dirty="0">
                <a:solidFill>
                  <a:srgbClr val="00414B"/>
                </a:solidFill>
              </a:rPr>
            </a:br>
            <a:r>
              <a:rPr lang="de-DE" sz="3200" dirty="0">
                <a:solidFill>
                  <a:srgbClr val="00414B"/>
                </a:solidFill>
              </a:rPr>
              <a:t>Market Access Technology &amp; </a:t>
            </a:r>
            <a:r>
              <a:rPr lang="de-DE" sz="3200" dirty="0" err="1">
                <a:solidFill>
                  <a:srgbClr val="00414B"/>
                </a:solidFill>
              </a:rPr>
              <a:t>Logistics</a:t>
            </a:r>
            <a:r>
              <a:rPr lang="de-DE" sz="3200" dirty="0">
                <a:solidFill>
                  <a:srgbClr val="00414B"/>
                </a:solidFill>
              </a:rPr>
              <a:t/>
            </a:r>
            <a:br>
              <a:rPr lang="de-DE" sz="3200" dirty="0">
                <a:solidFill>
                  <a:srgbClr val="00414B"/>
                </a:solidFill>
              </a:rPr>
            </a:br>
            <a:r>
              <a:rPr lang="de-DE" sz="3200" dirty="0">
                <a:solidFill>
                  <a:srgbClr val="00414B"/>
                </a:solidFill>
              </a:rPr>
              <a:t>Best Use Equipment and Materials Distribution / Sale</a:t>
            </a:r>
            <a:r>
              <a:rPr lang="de-DE" sz="3200" b="0" i="0" u="none" strike="noStrike" cap="none" dirty="0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de-DE" sz="3200" b="0" i="0" u="none" strike="noStrike" cap="none" dirty="0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3200" dirty="0" err="1">
                <a:solidFill>
                  <a:srgbClr val="00414B"/>
                </a:solidFill>
                <a:latin typeface="Arial"/>
                <a:ea typeface="Arial"/>
                <a:cs typeface="Arial"/>
              </a:rPr>
              <a:t>S</a:t>
            </a:r>
            <a:r>
              <a:rPr lang="de-DE" sz="3200" b="0" i="0" u="none" strike="noStrike" cap="none" dirty="0" err="1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  <a:t>tarting</a:t>
            </a:r>
            <a:r>
              <a:rPr lang="de-DE" sz="3200" b="0" i="0" u="none" strike="noStrike" cap="none" dirty="0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3200" b="0" i="0" u="none" strike="noStrike" cap="none" dirty="0" err="1">
                <a:solidFill>
                  <a:srgbClr val="00414B"/>
                </a:solidFill>
                <a:latin typeface="Arial"/>
                <a:ea typeface="Arial"/>
                <a:cs typeface="Arial"/>
                <a:sym typeface="Arial"/>
              </a:rPr>
              <a:t>Ethiopia</a:t>
            </a:r>
            <a:endParaRPr sz="3200" b="0" i="0" u="none" strike="noStrike" cap="none" dirty="0">
              <a:solidFill>
                <a:srgbClr val="00414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68252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2f871f348a_0_50"/>
          <p:cNvSpPr/>
          <p:nvPr/>
        </p:nvSpPr>
        <p:spPr>
          <a:xfrm>
            <a:off x="6012730" y="0"/>
            <a:ext cx="6179273" cy="6858000"/>
          </a:xfrm>
          <a:custGeom>
            <a:avLst/>
            <a:gdLst/>
            <a:ahLst/>
            <a:cxnLst/>
            <a:rect l="l" t="t" r="r" b="b"/>
            <a:pathLst>
              <a:path w="1550" h="1440" extrusionOk="0">
                <a:moveTo>
                  <a:pt x="1550" y="0"/>
                </a:moveTo>
                <a:cubicBezTo>
                  <a:pt x="789" y="0"/>
                  <a:pt x="789" y="0"/>
                  <a:pt x="789" y="0"/>
                </a:cubicBezTo>
                <a:cubicBezTo>
                  <a:pt x="11" y="962"/>
                  <a:pt x="11" y="962"/>
                  <a:pt x="11" y="962"/>
                </a:cubicBezTo>
                <a:cubicBezTo>
                  <a:pt x="0" y="976"/>
                  <a:pt x="0" y="998"/>
                  <a:pt x="11" y="1011"/>
                </a:cubicBezTo>
                <a:cubicBezTo>
                  <a:pt x="357" y="1440"/>
                  <a:pt x="357" y="1440"/>
                  <a:pt x="357" y="1440"/>
                </a:cubicBezTo>
                <a:cubicBezTo>
                  <a:pt x="1550" y="1440"/>
                  <a:pt x="1550" y="1440"/>
                  <a:pt x="1550" y="1440"/>
                </a:cubicBezTo>
                <a:lnTo>
                  <a:pt x="15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>
              <a:buClr>
                <a:srgbClr val="00414B"/>
              </a:buClr>
              <a:buSzPts val="2400"/>
            </a:pPr>
            <a:endParaRPr sz="2400">
              <a:solidFill>
                <a:srgbClr val="00414B"/>
              </a:solidFill>
            </a:endParaRPr>
          </a:p>
        </p:txBody>
      </p:sp>
      <p:sp>
        <p:nvSpPr>
          <p:cNvPr id="754" name="Google Shape;754;g12f871f348a_0_50"/>
          <p:cNvSpPr/>
          <p:nvPr/>
        </p:nvSpPr>
        <p:spPr>
          <a:xfrm>
            <a:off x="7788188" y="4007532"/>
            <a:ext cx="40563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6400"/>
              <a:buFont typeface="Montserrat"/>
              <a:buNone/>
            </a:pPr>
            <a:r>
              <a:rPr lang="de-DE" sz="6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Backup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2" y="876041"/>
            <a:ext cx="4219848" cy="23736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59" y="5069632"/>
            <a:ext cx="2631233" cy="12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1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5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3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0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11cbc9b1600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825" y="1650700"/>
            <a:ext cx="4459300" cy="206451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1cbc9b1600_0_91"/>
          <p:cNvSpPr txBox="1"/>
          <p:nvPr/>
        </p:nvSpPr>
        <p:spPr>
          <a:xfrm>
            <a:off x="538650" y="367850"/>
            <a:ext cx="1097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de-D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Required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Impact </a:t>
            </a:r>
            <a:r>
              <a:rPr kumimoji="0" lang="de-DE" sz="3600" b="1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Solution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11cbc9b1600_0_91"/>
          <p:cNvSpPr txBox="1"/>
          <p:nvPr/>
        </p:nvSpPr>
        <p:spPr>
          <a:xfrm>
            <a:off x="1154825" y="3889825"/>
            <a:ext cx="3770400" cy="554100"/>
          </a:xfrm>
          <a:prstGeom prst="rect">
            <a:avLst/>
          </a:prstGeom>
          <a:solidFill>
            <a:srgbClr val="D1DDE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4B"/>
              </a:buClr>
              <a:buSzPts val="1800"/>
              <a:buFont typeface="Arial"/>
              <a:buNone/>
              <a:tabLst/>
              <a:defRPr/>
            </a:pPr>
            <a:r>
              <a:rPr kumimoji="0" lang="de-DE" sz="3000" b="1" i="0" u="none" strike="noStrike" kern="0" cap="none" spc="0" normalizeH="0" baseline="0" noProof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Nature Preservation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1cbc9b1600_0_91"/>
          <p:cNvSpPr txBox="1"/>
          <p:nvPr/>
        </p:nvSpPr>
        <p:spPr>
          <a:xfrm>
            <a:off x="1364746" y="4618513"/>
            <a:ext cx="5100861" cy="1366488"/>
          </a:xfrm>
          <a:prstGeom prst="rect">
            <a:avLst/>
          </a:prstGeom>
          <a:solidFill>
            <a:srgbClr val="D1DDE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Regenerative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mixed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cultivation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Reduced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market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dependence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monoculture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synthetic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fertilisers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11cbc9b1600_0_91"/>
          <p:cNvSpPr txBox="1"/>
          <p:nvPr/>
        </p:nvSpPr>
        <p:spPr>
          <a:xfrm>
            <a:off x="6376800" y="3883938"/>
            <a:ext cx="4642500" cy="554100"/>
          </a:xfrm>
          <a:prstGeom prst="rect">
            <a:avLst/>
          </a:prstGeom>
          <a:solidFill>
            <a:srgbClr val="D1DDE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14B"/>
              </a:buClr>
              <a:buSzPts val="1800"/>
              <a:buFont typeface="Arial"/>
              <a:buNone/>
              <a:tabLst/>
              <a:defRPr/>
            </a:pPr>
            <a:r>
              <a:rPr kumimoji="0" lang="de-DE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Reinforced</a:t>
            </a:r>
            <a:r>
              <a:rPr kumimoji="0" lang="de-DE" sz="3000" b="1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Community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11cbc9b1600_0_91"/>
          <p:cNvSpPr txBox="1"/>
          <p:nvPr/>
        </p:nvSpPr>
        <p:spPr>
          <a:xfrm>
            <a:off x="6757956" y="4601018"/>
            <a:ext cx="4352981" cy="1366488"/>
          </a:xfrm>
          <a:prstGeom prst="rect">
            <a:avLst/>
          </a:prstGeom>
          <a:solidFill>
            <a:srgbClr val="D1DDE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additional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harvest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year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Near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-Natural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Retained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earnings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414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investment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41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11cbc9b1600_0_91"/>
          <p:cNvPicPr preferRelativeResize="0"/>
          <p:nvPr/>
        </p:nvPicPr>
        <p:blipFill rotWithShape="1">
          <a:blip r:embed="rId4">
            <a:alphaModFix/>
          </a:blip>
          <a:srcRect l="16346" t="7764" r="16352" b="24185"/>
          <a:stretch/>
        </p:blipFill>
        <p:spPr>
          <a:xfrm>
            <a:off x="6376800" y="1640286"/>
            <a:ext cx="4459301" cy="20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5607" y="4722721"/>
            <a:ext cx="2923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5607" y="5140615"/>
            <a:ext cx="2923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5607" y="5571122"/>
            <a:ext cx="2923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11cbc9b1600_0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29875" y="0"/>
            <a:ext cx="2162125" cy="8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77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25" y="4722721"/>
            <a:ext cx="2923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78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25" y="5140615"/>
            <a:ext cx="292350" cy="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79;g11cbc9b1600_0_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25" y="5571122"/>
            <a:ext cx="292350" cy="2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4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531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0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8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5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7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263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53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5A1E2A4-5577-44AE-8AAB-EE4CAADBE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457251"/>
            <a:ext cx="2043080" cy="1021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A9C0E90-B33B-40A4-9C76-FCE68171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72" y="4457252"/>
            <a:ext cx="2048740" cy="1021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118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835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erzbank PowerPoint Template 2021">
  <a:themeElements>
    <a:clrScheme name="Commerzbank">
      <a:dk1>
        <a:srgbClr val="00414B"/>
      </a:dk1>
      <a:lt1>
        <a:srgbClr val="FFFFFF"/>
      </a:lt1>
      <a:dk2>
        <a:srgbClr val="B4C8CD"/>
      </a:dk2>
      <a:lt2>
        <a:srgbClr val="4B787D"/>
      </a:lt2>
      <a:accent1>
        <a:srgbClr val="00414B"/>
      </a:accent1>
      <a:accent2>
        <a:srgbClr val="FFE900"/>
      </a:accent2>
      <a:accent3>
        <a:srgbClr val="0072CE"/>
      </a:accent3>
      <a:accent4>
        <a:srgbClr val="FF6A14"/>
      </a:accent4>
      <a:accent5>
        <a:srgbClr val="00C8FF"/>
      </a:accent5>
      <a:accent6>
        <a:srgbClr val="FFC800"/>
      </a:accent6>
      <a:hlink>
        <a:srgbClr val="00414B"/>
      </a:hlink>
      <a:folHlink>
        <a:srgbClr val="00414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mmerzbank PowerPoint Template 2021">
  <a:themeElements>
    <a:clrScheme name="Commerzbank">
      <a:dk1>
        <a:srgbClr val="00414B"/>
      </a:dk1>
      <a:lt1>
        <a:srgbClr val="FFFFFF"/>
      </a:lt1>
      <a:dk2>
        <a:srgbClr val="B4C8CD"/>
      </a:dk2>
      <a:lt2>
        <a:srgbClr val="4B787D"/>
      </a:lt2>
      <a:accent1>
        <a:srgbClr val="00414B"/>
      </a:accent1>
      <a:accent2>
        <a:srgbClr val="FFE900"/>
      </a:accent2>
      <a:accent3>
        <a:srgbClr val="0072CE"/>
      </a:accent3>
      <a:accent4>
        <a:srgbClr val="FF6A14"/>
      </a:accent4>
      <a:accent5>
        <a:srgbClr val="00C8FF"/>
      </a:accent5>
      <a:accent6>
        <a:srgbClr val="FFC800"/>
      </a:accent6>
      <a:hlink>
        <a:srgbClr val="00414B"/>
      </a:hlink>
      <a:folHlink>
        <a:srgbClr val="00414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mmerzbank PowerPoint Template 2021">
  <a:themeElements>
    <a:clrScheme name="Commerzbank">
      <a:dk1>
        <a:srgbClr val="00414B"/>
      </a:dk1>
      <a:lt1>
        <a:srgbClr val="FFFFFF"/>
      </a:lt1>
      <a:dk2>
        <a:srgbClr val="B4C8CD"/>
      </a:dk2>
      <a:lt2>
        <a:srgbClr val="4B787D"/>
      </a:lt2>
      <a:accent1>
        <a:srgbClr val="00414B"/>
      </a:accent1>
      <a:accent2>
        <a:srgbClr val="FFE900"/>
      </a:accent2>
      <a:accent3>
        <a:srgbClr val="0072CE"/>
      </a:accent3>
      <a:accent4>
        <a:srgbClr val="FF6A14"/>
      </a:accent4>
      <a:accent5>
        <a:srgbClr val="00C8FF"/>
      </a:accent5>
      <a:accent6>
        <a:srgbClr val="FFC800"/>
      </a:accent6>
      <a:hlink>
        <a:srgbClr val="00414B"/>
      </a:hlink>
      <a:folHlink>
        <a:srgbClr val="00414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mmerzbank">
    <a:dk1>
      <a:srgbClr val="00414B"/>
    </a:dk1>
    <a:lt1>
      <a:srgbClr val="FFFFFF"/>
    </a:lt1>
    <a:dk2>
      <a:srgbClr val="B4C8CD"/>
    </a:dk2>
    <a:lt2>
      <a:srgbClr val="4B787D"/>
    </a:lt2>
    <a:accent1>
      <a:srgbClr val="00414B"/>
    </a:accent1>
    <a:accent2>
      <a:srgbClr val="FFE900"/>
    </a:accent2>
    <a:accent3>
      <a:srgbClr val="0072CE"/>
    </a:accent3>
    <a:accent4>
      <a:srgbClr val="FF6A14"/>
    </a:accent4>
    <a:accent5>
      <a:srgbClr val="00C8FF"/>
    </a:accent5>
    <a:accent6>
      <a:srgbClr val="FFC800"/>
    </a:accent6>
    <a:hlink>
      <a:srgbClr val="00414B"/>
    </a:hlink>
    <a:folHlink>
      <a:srgbClr val="00414B"/>
    </a:folHlink>
  </a:clrScheme>
</a:themeOverride>
</file>

<file path=ppt/theme/themeOverride2.xml><?xml version="1.0" encoding="utf-8"?>
<a:themeOverride xmlns:a="http://schemas.openxmlformats.org/drawingml/2006/main">
  <a:clrScheme name="Commerzbank">
    <a:dk1>
      <a:srgbClr val="00414B"/>
    </a:dk1>
    <a:lt1>
      <a:srgbClr val="FFFFFF"/>
    </a:lt1>
    <a:dk2>
      <a:srgbClr val="B4C8CD"/>
    </a:dk2>
    <a:lt2>
      <a:srgbClr val="4B787D"/>
    </a:lt2>
    <a:accent1>
      <a:srgbClr val="00414B"/>
    </a:accent1>
    <a:accent2>
      <a:srgbClr val="FFE900"/>
    </a:accent2>
    <a:accent3>
      <a:srgbClr val="0072CE"/>
    </a:accent3>
    <a:accent4>
      <a:srgbClr val="FF6A14"/>
    </a:accent4>
    <a:accent5>
      <a:srgbClr val="00C8FF"/>
    </a:accent5>
    <a:accent6>
      <a:srgbClr val="FFC800"/>
    </a:accent6>
    <a:hlink>
      <a:srgbClr val="00414B"/>
    </a:hlink>
    <a:folHlink>
      <a:srgbClr val="00414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218</Words>
  <Application>Microsoft Office PowerPoint</Application>
  <PresentationFormat>Benutzerdefiniert</PresentationFormat>
  <Paragraphs>62</Paragraphs>
  <Slides>33</Slides>
  <Notes>8</Notes>
  <HiddenSlides>4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Larissa</vt:lpstr>
      <vt:lpstr>Commerzbank PowerPoint Template 2021</vt:lpstr>
      <vt:lpstr>1_Commerzbank PowerPoint Template 2021</vt:lpstr>
      <vt:lpstr>2_Commerzbank PowerPoint Template 2021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Falk W Foell</dc:creator>
  <cp:lastModifiedBy>Falk W Foell</cp:lastModifiedBy>
  <cp:revision>11</cp:revision>
  <dcterms:created xsi:type="dcterms:W3CDTF">2023-09-19T13:42:43Z</dcterms:created>
  <dcterms:modified xsi:type="dcterms:W3CDTF">2024-04-06T14:42:53Z</dcterms:modified>
</cp:coreProperties>
</file>