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diagrams/_rels/drawing6.xml.rels" ContentType="application/vnd.openxmlformats-package.relationships+xml"/>
  <Override PartName="/ppt/diagrams/_rels/data6.xml.rels" ContentType="application/vnd.openxmlformats-package.relationships+xml"/>
  <Override PartName="/ppt/diagrams/layout6.xml" ContentType="application/vnd.openxmlformats-officedocument.drawingml.diagramLayout+xml"/>
  <Override PartName="/ppt/diagrams/data4.xml" ContentType="application/vnd.openxmlformats-officedocument.drawingml.diagramData+xml"/>
  <Override PartName="/ppt/diagrams/data6.xml" ContentType="application/vnd.openxmlformats-officedocument.drawingml.diagramData+xml"/>
  <Override PartName="/ppt/diagrams/layout8.xml" ContentType="application/vnd.openxmlformats-officedocument.drawingml.diagramLayout+xml"/>
  <Override PartName="/ppt/diagrams/quickStyle6.xml" ContentType="application/vnd.openxmlformats-officedocument.drawingml.diagramStyle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colors6.xml" ContentType="application/vnd.openxmlformats-officedocument.drawingml.diagramColors+xml"/>
  <Override PartName="/ppt/diagrams/layout5.xml" ContentType="application/vnd.openxmlformats-officedocument.drawingml.diagramLayout+xml"/>
  <Override PartName="/ppt/diagrams/data3.xml" ContentType="application/vnd.openxmlformats-officedocument.drawingml.diagramData+xml"/>
  <Override PartName="/ppt/diagrams/layout1.xml" ContentType="application/vnd.openxmlformats-officedocument.drawingml.diagramLayout+xml"/>
  <Override PartName="/ppt/diagrams/colors2.xml" ContentType="application/vnd.openxmlformats-officedocument.drawingml.diagramColor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layout2.xml" ContentType="application/vnd.openxmlformats-officedocument.drawingml.diagramLayout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drawing7.xml" ContentType="application/vnd.ms-office.drawingml.diagramDrawing+xml"/>
  <Override PartName="/ppt/diagrams/data7.xml" ContentType="application/vnd.openxmlformats-officedocument.drawingml.diagramData+xml"/>
  <Override PartName="/ppt/diagrams/colors4.xml" ContentType="application/vnd.openxmlformats-officedocument.drawingml.diagramColors+xml"/>
  <Override PartName="/ppt/diagrams/data8.xml" ContentType="application/vnd.openxmlformats-officedocument.drawingml.diagramData+xml"/>
  <Override PartName="/ppt/diagrams/drawing8.xml" ContentType="application/vnd.ms-office.drawingml.diagramDrawing+xml"/>
  <Override PartName="/ppt/diagrams/quickStyle2.xml" ContentType="application/vnd.openxmlformats-officedocument.drawingml.diagramStyle+xml"/>
  <Override PartName="/ppt/diagrams/colors8.xml" ContentType="application/vnd.openxmlformats-officedocument.drawingml.diagramColors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colors7.xml" ContentType="application/vnd.openxmlformats-officedocument.drawingml.diagramColors+xml"/>
  <Override PartName="/ppt/diagrams/layout3.xml" ContentType="application/vnd.openxmlformats-officedocument.drawingml.diagramLayout+xml"/>
  <Override PartName="/ppt/diagrams/data1.xml" ContentType="application/vnd.openxmlformats-officedocument.drawingml.diagramData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diagrams/data2.xml" ContentType="application/vnd.openxmlformats-officedocument.drawingml.diagramData+xml"/>
  <Override PartName="/ppt/diagrams/layout4.xml" ContentType="application/vnd.openxmlformats-officedocument.drawingml.diagramLayout+xml"/>
  <Override PartName="/ppt/diagrams/colors5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layout7.xml" ContentType="application/vnd.openxmlformats-officedocument.drawingml.diagramLayout+xml"/>
  <Override PartName="/ppt/diagrams/data5.xml" ContentType="application/vnd.openxmlformats-officedocument.drawingml.diagramData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39.jpeg" ContentType="image/jpeg"/>
  <Override PartName="/ppt/media/image38.jpeg" ContentType="image/jpeg"/>
  <Override PartName="/ppt/media/image36.jpeg" ContentType="image/jpeg"/>
  <Override PartName="/ppt/media/image33.jpeg" ContentType="image/jpeg"/>
  <Override PartName="/ppt/media/image32.jpeg" ContentType="image/jpeg"/>
  <Override PartName="/ppt/media/image29.png" ContentType="image/png"/>
  <Override PartName="/ppt/media/image37.jpeg" ContentType="image/jpeg"/>
  <Override PartName="/ppt/media/OOXDiagramDrawingRels6_8.svg" ContentType="image/svg"/>
  <Override PartName="/ppt/media/OOXDiagramDrawingRels6_5.png" ContentType="image/png"/>
  <Override PartName="/ppt/media/OOXDiagramDrawingRels6_4.svg" ContentType="image/svg"/>
  <Override PartName="/ppt/media/image40.jpeg" ContentType="image/jpeg"/>
  <Override PartName="/ppt/media/image31.jpeg" ContentType="image/jpeg"/>
  <Override PartName="/ppt/media/OOXDiagramDrawingRels6_3.png" ContentType="image/png"/>
  <Override PartName="/ppt/media/image26.jpeg" ContentType="image/jpeg"/>
  <Override PartName="/ppt/media/OOXDiagramDrawingRels6_2.svg" ContentType="image/svg"/>
  <Override PartName="/ppt/media/image20.jpeg" ContentType="image/jpeg"/>
  <Override PartName="/ppt/media/image19.jpeg" ContentType="image/jpeg"/>
  <Override PartName="/ppt/media/image21.jpeg" ContentType="image/jpeg"/>
  <Override PartName="/ppt/media/OOXDiagramDataRels6_0.png" ContentType="image/png"/>
  <Override PartName="/ppt/media/image16.jpeg" ContentType="image/jpeg"/>
  <Override PartName="/ppt/media/OOXDiagramDrawingRels6_6.svg" ContentType="image/svg"/>
  <Override PartName="/ppt/media/image22.jpeg" ContentType="image/jpeg"/>
  <Override PartName="/ppt/media/image23.jpeg" ContentType="image/jpeg"/>
  <Override PartName="/ppt/media/image1.jpeg" ContentType="image/jpeg"/>
  <Override PartName="/ppt/media/image27.jpeg" ContentType="image/jpeg"/>
  <Override PartName="/ppt/media/image5.jpeg" ContentType="image/jpeg"/>
  <Override PartName="/ppt/media/image2.jpeg" ContentType="image/jpeg"/>
  <Override PartName="/ppt/media/image24.jpeg" ContentType="image/jpeg"/>
  <Override PartName="/ppt/media/image25.jpeg" ContentType="image/jpeg"/>
  <Override PartName="/ppt/media/image3.jpeg" ContentType="image/jpeg"/>
  <Override PartName="/ppt/media/image30.png" ContentType="image/png"/>
  <Override PartName="/ppt/media/image54.jpeg" ContentType="image/jpeg"/>
  <Override PartName="/ppt/media/image4.jpeg" ContentType="image/jpeg"/>
  <Override PartName="/ppt/media/image42.jpeg" ContentType="image/jpeg"/>
  <Override PartName="/ppt/media/image53.jpeg" ContentType="image/jpeg"/>
  <Override PartName="/ppt/media/image41.jpeg" ContentType="image/jpeg"/>
  <Override PartName="/ppt/media/image52.jpeg" ContentType="image/jpeg"/>
  <Override PartName="/ppt/media/image51.jpeg" ContentType="image/jpeg"/>
  <Override PartName="/ppt/media/image49.jpeg" ContentType="image/jpeg"/>
  <Override PartName="/ppt/media/image50.jpeg" ContentType="image/jpeg"/>
  <Override PartName="/ppt/media/image48.jpeg" ContentType="image/jpeg"/>
  <Override PartName="/ppt/media/image11.jpeg" ContentType="image/jpeg"/>
  <Override PartName="/ppt/media/image47.jpeg" ContentType="image/jpeg"/>
  <Override PartName="/ppt/media/OOXDiagramDataRels6_1.svg" ContentType="image/svg"/>
  <Override PartName="/ppt/media/image10.jpeg" ContentType="image/jpeg"/>
  <Override PartName="/ppt/media/image46.jpeg" ContentType="image/jpeg"/>
  <Override PartName="/ppt/media/image45.jpeg" ContentType="image/jpeg"/>
  <Override PartName="/ppt/media/image18.jpeg" ContentType="image/jpeg"/>
  <Override PartName="/ppt/media/image15.jpeg" ContentType="image/jpeg"/>
  <Override PartName="/ppt/media/OOXDiagramDrawingRels6_9.png" ContentType="image/png"/>
  <Override PartName="/ppt/media/image14.jpeg" ContentType="image/jpeg"/>
  <Override PartName="/ppt/media/OOXDiagramDataRels6_4.svg" ContentType="image/svg"/>
  <Override PartName="/ppt/media/image6.jpeg" ContentType="image/jpeg"/>
  <Override PartName="/ppt/media/image7.jpeg" ContentType="image/jpeg"/>
  <Override PartName="/ppt/media/OOXDiagramDataRels6_5.png" ContentType="image/png"/>
  <Override PartName="/ppt/media/image8.jpeg" ContentType="image/jpeg"/>
  <Override PartName="/ppt/media/OOXDiagramDataRels6_2.svg" ContentType="image/svg"/>
  <Override PartName="/ppt/media/image28.png" ContentType="image/png"/>
  <Override PartName="/ppt/media/image13.jpeg" ContentType="image/jpeg"/>
  <Override PartName="/ppt/media/OOXDiagramDataRels6_7.png" ContentType="image/png"/>
  <Override PartName="/ppt/media/image9.jpeg" ContentType="image/jpeg"/>
  <Override PartName="/ppt/media/OOXDiagramDrawingRels6_7.png" ContentType="image/png"/>
  <Override PartName="/ppt/media/image12.png" ContentType="image/png"/>
  <Override PartName="/ppt/media/OOXDiagramDataRels6_3.png" ContentType="image/png"/>
  <Override PartName="/ppt/media/image43.jpeg" ContentType="image/jpeg"/>
  <Override PartName="/ppt/media/image17.jpeg" ContentType="image/jpeg"/>
  <Override PartName="/ppt/media/OOXDiagramDataRels6_6.svg" ContentType="image/svg"/>
  <Override PartName="/ppt/media/image35.jpeg" ContentType="image/jpeg"/>
  <Override PartName="/ppt/media/OOXDiagramDataRels6_8.svg" ContentType="image/svg"/>
  <Override PartName="/ppt/media/OOXDiagramDataRels6_9.png" ContentType="image/png"/>
  <Override PartName="/ppt/media/image34.jpeg" ContentType="image/jpeg"/>
  <Override PartName="/ppt/media/image44.jpeg" ContentType="image/jpeg"/>
  <Override PartName="/ppt/media/OOXDiagramDrawingRels6_0.png" ContentType="image/png"/>
  <Override PartName="/ppt/media/OOXDiagramDrawingRels6_1.svg" ContentType="image/sv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49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46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29.xml.rels" ContentType="application/vnd.openxmlformats-package.relationships+xml"/>
  <Override PartName="/ppt/slides/_rels/slide11.xml.rels" ContentType="application/vnd.openxmlformats-package.relationships+xml"/>
  <Override PartName="/ppt/slides/_rels/slide48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41.xml.rels" ContentType="application/vnd.openxmlformats-package.relationships+xml"/>
  <Override PartName="/ppt/slides/_rels/slide39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_rels/notesSlide12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notesSlide1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63" Type="http://schemas.openxmlformats.org/officeDocument/2006/relationships/slide" Target="slides/slide50.xml"/><Relationship Id="rId64" Type="http://schemas.openxmlformats.org/officeDocument/2006/relationships/presProps" Target="presProps.xml"/>
</Relationships>
</file>

<file path=ppt/diagrams/_rels/data6.xml.rels><?xml version="1.0" encoding="UTF-8"?>
<Relationships xmlns="http://schemas.openxmlformats.org/package/2006/relationships"><Relationship Id="rId1" Type="http://schemas.openxmlformats.org/officeDocument/2006/relationships/image" Target="../media/OOXDiagramDataRels6_0.png"/><Relationship Id="rId10" Type="http://schemas.openxmlformats.org/officeDocument/2006/relationships/image" Target="../media/OOXDiagramDataRels6_1.svg"/><Relationship Id="rId2" Type="http://schemas.openxmlformats.org/officeDocument/2006/relationships/image" Target="../media/OOXDiagramDataRels6_2.svg"/><Relationship Id="rId3" Type="http://schemas.openxmlformats.org/officeDocument/2006/relationships/image" Target="../media/OOXDiagramDataRels6_3.png"/><Relationship Id="rId4" Type="http://schemas.openxmlformats.org/officeDocument/2006/relationships/image" Target="../media/OOXDiagramDataRels6_4.svg"/><Relationship Id="rId5" Type="http://schemas.openxmlformats.org/officeDocument/2006/relationships/image" Target="../media/OOXDiagramDataRels6_5.png"/><Relationship Id="rId6" Type="http://schemas.openxmlformats.org/officeDocument/2006/relationships/image" Target="../media/OOXDiagramDataRels6_6.svg"/><Relationship Id="rId7" Type="http://schemas.openxmlformats.org/officeDocument/2006/relationships/image" Target="../media/OOXDiagramDataRels6_7.png"/><Relationship Id="rId8" Type="http://schemas.openxmlformats.org/officeDocument/2006/relationships/image" Target="../media/OOXDiagramDataRels6_8.svg"/><Relationship Id="rId9" Type="http://schemas.openxmlformats.org/officeDocument/2006/relationships/image" Target="../media/OOXDiagramDataRels6_9.png"/>
</Relationships>
</file>

<file path=ppt/diagrams/_rels/drawing6.xml.rels><?xml version="1.0" encoding="UTF-8"?>
<Relationships xmlns="http://schemas.openxmlformats.org/package/2006/relationships"><Relationship Id="rId1" Type="http://schemas.openxmlformats.org/officeDocument/2006/relationships/image" Target="../media/OOXDiagramDrawingRels6_0.png"/><Relationship Id="rId10" Type="http://schemas.openxmlformats.org/officeDocument/2006/relationships/image" Target="../media/OOXDiagramDrawingRels6_1.svg"/><Relationship Id="rId2" Type="http://schemas.openxmlformats.org/officeDocument/2006/relationships/image" Target="../media/OOXDiagramDrawingRels6_2.svg"/><Relationship Id="rId3" Type="http://schemas.openxmlformats.org/officeDocument/2006/relationships/image" Target="../media/OOXDiagramDrawingRels6_3.png"/><Relationship Id="rId4" Type="http://schemas.openxmlformats.org/officeDocument/2006/relationships/image" Target="../media/OOXDiagramDrawingRels6_4.svg"/><Relationship Id="rId5" Type="http://schemas.openxmlformats.org/officeDocument/2006/relationships/image" Target="../media/OOXDiagramDrawingRels6_5.png"/><Relationship Id="rId6" Type="http://schemas.openxmlformats.org/officeDocument/2006/relationships/image" Target="../media/OOXDiagramDrawingRels6_6.svg"/><Relationship Id="rId7" Type="http://schemas.openxmlformats.org/officeDocument/2006/relationships/image" Target="../media/OOXDiagramDrawingRels6_7.png"/><Relationship Id="rId8" Type="http://schemas.openxmlformats.org/officeDocument/2006/relationships/image" Target="../media/OOXDiagramDrawingRels6_8.svg"/><Relationship Id="rId9" Type="http://schemas.openxmlformats.org/officeDocument/2006/relationships/image" Target="../media/OOXDiagramDrawingRels6_9.pn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CCC967-A59C-472F-89CE-D8D9C5AE77B2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39A837-0611-491F-A0C2-CD5F2ECFD2EA}">
      <dgm:prSet/>
      <dgm:spPr/>
      <dgm:t>
        <a:bodyPr/>
        <a:lstStyle/>
        <a:p>
          <a:pPr>
            <a:defRPr b="1"/>
          </a:pPr>
          <a:r>
            <a:rPr lang="en-GB" dirty="0">
              <a:latin typeface="+mn-lt"/>
            </a:rPr>
            <a:t>S</a:t>
          </a:r>
          <a:r>
            <a:rPr lang="en-GB" b="0" i="0" dirty="0">
              <a:latin typeface="+mn-lt"/>
            </a:rPr>
            <a:t>cales are placed into </a:t>
          </a:r>
          <a:r>
            <a:rPr lang="en-GB" b="1" i="0" dirty="0">
              <a:latin typeface="+mn-lt"/>
            </a:rPr>
            <a:t>4 main categories</a:t>
          </a:r>
          <a:r>
            <a:rPr lang="en-GB" i="0" dirty="0">
              <a:latin typeface="+mn-lt"/>
            </a:rPr>
            <a:t>:</a:t>
          </a:r>
          <a:endParaRPr lang="en-US" dirty="0">
            <a:latin typeface="+mn-lt"/>
          </a:endParaRPr>
        </a:p>
      </dgm:t>
    </dgm:pt>
    <dgm:pt modelId="{B9A7C7DD-2FD4-4F74-BD05-4212759663B6}" type="parTrans" cxnId="{C5DEBDD3-0D48-4E28-A3BD-39C35F794E61}">
      <dgm:prSet/>
      <dgm:spPr/>
      <dgm:t>
        <a:bodyPr/>
        <a:lstStyle/>
        <a:p>
          <a:endParaRPr lang="en-US"/>
        </a:p>
      </dgm:t>
    </dgm:pt>
    <dgm:pt modelId="{BBC9FD75-802F-46BB-9AD2-C4846BC768F1}" type="sibTrans" cxnId="{C5DEBDD3-0D48-4E28-A3BD-39C35F794E61}">
      <dgm:prSet/>
      <dgm:spPr/>
      <dgm:t>
        <a:bodyPr/>
        <a:lstStyle/>
        <a:p>
          <a:endParaRPr lang="en-US"/>
        </a:p>
      </dgm:t>
    </dgm:pt>
    <dgm:pt modelId="{F02EE585-9301-4A8A-BAF3-4D5D5F683A14}">
      <dgm:prSet/>
      <dgm:spPr/>
      <dgm:t>
        <a:bodyPr/>
        <a:lstStyle/>
        <a:p>
          <a:r>
            <a:rPr lang="en-GB" b="0" i="0" dirty="0" err="1">
              <a:latin typeface="+mn-lt"/>
            </a:rPr>
            <a:t>Tǝzǝtā</a:t>
          </a:r>
          <a:r>
            <a:rPr lang="en-GB" b="0" i="0" dirty="0">
              <a:latin typeface="+mn-lt"/>
            </a:rPr>
            <a:t> (</a:t>
          </a:r>
          <a:r>
            <a:rPr lang="am-ET" b="0" i="0" dirty="0">
              <a:latin typeface="+mn-lt"/>
            </a:rPr>
            <a:t>ትዝታ)</a:t>
          </a:r>
          <a:r>
            <a:rPr lang="de-DE" b="0" i="0" dirty="0">
              <a:latin typeface="+mn-lt"/>
            </a:rPr>
            <a:t> </a:t>
          </a:r>
          <a:r>
            <a:rPr lang="de-DE" b="0" i="0" dirty="0" err="1">
              <a:latin typeface="+mn-lt"/>
            </a:rPr>
            <a:t>is</a:t>
          </a:r>
          <a:r>
            <a:rPr lang="de-DE" b="0" i="0" dirty="0">
              <a:latin typeface="+mn-lt"/>
            </a:rPr>
            <a:t> </a:t>
          </a:r>
          <a:r>
            <a:rPr lang="en-DE" b="0" i="0" dirty="0">
              <a:latin typeface="+mn-lt"/>
            </a:rPr>
            <a:t>o</a:t>
          </a:r>
          <a:r>
            <a:rPr lang="en-DE" b="0" dirty="0">
              <a:latin typeface="+mn-lt"/>
            </a:rPr>
            <a:t>ften associated with nostalgia and longing</a:t>
          </a:r>
          <a:endParaRPr lang="en-US" b="0" dirty="0">
            <a:latin typeface="+mn-lt"/>
          </a:endParaRPr>
        </a:p>
      </dgm:t>
    </dgm:pt>
    <dgm:pt modelId="{FB25D42F-ADE8-477E-8855-435F08B70AE8}" type="parTrans" cxnId="{1E0DAE2E-6372-4C7B-A64E-48D69C337623}">
      <dgm:prSet/>
      <dgm:spPr/>
      <dgm:t>
        <a:bodyPr/>
        <a:lstStyle/>
        <a:p>
          <a:endParaRPr lang="en-US"/>
        </a:p>
      </dgm:t>
    </dgm:pt>
    <dgm:pt modelId="{266D65A5-53BA-48BB-A1E7-3097C85F8E9A}" type="sibTrans" cxnId="{1E0DAE2E-6372-4C7B-A64E-48D69C337623}">
      <dgm:prSet/>
      <dgm:spPr/>
      <dgm:t>
        <a:bodyPr/>
        <a:lstStyle/>
        <a:p>
          <a:endParaRPr lang="en-US"/>
        </a:p>
      </dgm:t>
    </dgm:pt>
    <dgm:pt modelId="{16C1DE18-093A-4BD8-A6A8-DF6E54CF6D59}">
      <dgm:prSet/>
      <dgm:spPr/>
      <dgm:t>
        <a:bodyPr/>
        <a:lstStyle/>
        <a:p>
          <a:r>
            <a:rPr lang="en-GB" b="0" i="0" dirty="0" err="1">
              <a:latin typeface="+mn-lt"/>
            </a:rPr>
            <a:t>Bāti</a:t>
          </a:r>
          <a:r>
            <a:rPr lang="en-GB" b="0" i="0" dirty="0">
              <a:latin typeface="+mn-lt"/>
            </a:rPr>
            <a:t> (</a:t>
          </a:r>
          <a:r>
            <a:rPr lang="am-ET" b="0" i="0" dirty="0">
              <a:latin typeface="+mn-lt"/>
            </a:rPr>
            <a:t>ባቲ)</a:t>
          </a:r>
          <a:r>
            <a:rPr lang="de-DE" b="0" i="0" dirty="0">
              <a:latin typeface="+mn-lt"/>
            </a:rPr>
            <a:t> </a:t>
          </a:r>
          <a:r>
            <a:rPr lang="de-DE" b="0" i="0" dirty="0" err="1">
              <a:latin typeface="+mn-lt"/>
            </a:rPr>
            <a:t>is</a:t>
          </a:r>
          <a:r>
            <a:rPr lang="de-DE" b="0" i="0" dirty="0">
              <a:latin typeface="+mn-lt"/>
            </a:rPr>
            <a:t> </a:t>
          </a:r>
          <a:r>
            <a:rPr lang="en-DE" b="0" i="0" dirty="0">
              <a:latin typeface="+mn-lt"/>
            </a:rPr>
            <a:t>c</a:t>
          </a:r>
          <a:r>
            <a:rPr lang="en-DE" b="0" dirty="0">
              <a:latin typeface="+mn-lt"/>
            </a:rPr>
            <a:t>haracterized by a bright, joyful sound.</a:t>
          </a:r>
          <a:r>
            <a:rPr lang="am-ET" b="0" i="0" dirty="0">
              <a:latin typeface="+mn-lt"/>
            </a:rPr>
            <a:t> </a:t>
          </a:r>
          <a:endParaRPr lang="en-US" b="0" dirty="0">
            <a:latin typeface="+mn-lt"/>
          </a:endParaRPr>
        </a:p>
      </dgm:t>
    </dgm:pt>
    <dgm:pt modelId="{B09C33AB-1A90-4F67-8455-1ADBB899831D}" type="parTrans" cxnId="{14D13FE8-5BF2-4047-819D-1562276C2D50}">
      <dgm:prSet/>
      <dgm:spPr/>
      <dgm:t>
        <a:bodyPr/>
        <a:lstStyle/>
        <a:p>
          <a:endParaRPr lang="en-US"/>
        </a:p>
      </dgm:t>
    </dgm:pt>
    <dgm:pt modelId="{3AA38758-B1BE-4F5B-BB9F-21D097339594}" type="sibTrans" cxnId="{14D13FE8-5BF2-4047-819D-1562276C2D50}">
      <dgm:prSet/>
      <dgm:spPr/>
      <dgm:t>
        <a:bodyPr/>
        <a:lstStyle/>
        <a:p>
          <a:endParaRPr lang="en-US"/>
        </a:p>
      </dgm:t>
    </dgm:pt>
    <dgm:pt modelId="{468A0D5A-DE4D-4E67-B89C-FA66F590BF75}">
      <dgm:prSet/>
      <dgm:spPr/>
      <dgm:t>
        <a:bodyPr/>
        <a:lstStyle/>
        <a:p>
          <a:r>
            <a:rPr lang="en-DE" b="0">
              <a:latin typeface="+mn-lt"/>
            </a:rPr>
            <a:t>ʾA</a:t>
          </a:r>
          <a:r>
            <a:rPr lang="en-GB" b="0" i="0">
              <a:latin typeface="+mn-lt"/>
            </a:rPr>
            <a:t>mbāssal (</a:t>
          </a:r>
          <a:r>
            <a:rPr lang="am-ET" b="0" i="0">
              <a:latin typeface="+mn-lt"/>
            </a:rPr>
            <a:t>አምባሰል) </a:t>
          </a:r>
          <a:r>
            <a:rPr lang="en-DE" b="0" i="0">
              <a:latin typeface="+mn-lt"/>
            </a:rPr>
            <a:t>e</a:t>
          </a:r>
          <a:r>
            <a:rPr lang="en-DE" b="0">
              <a:latin typeface="+mn-lt"/>
            </a:rPr>
            <a:t>vokes a more somber mood.</a:t>
          </a:r>
          <a:endParaRPr lang="en-US" b="0">
            <a:latin typeface="+mn-lt"/>
          </a:endParaRPr>
        </a:p>
      </dgm:t>
    </dgm:pt>
    <dgm:pt modelId="{3C4FF8C7-88E8-4C41-AE70-D34165515CFC}" type="parTrans" cxnId="{82516BB7-4710-4397-AF30-3E6FC43F1907}">
      <dgm:prSet/>
      <dgm:spPr/>
      <dgm:t>
        <a:bodyPr/>
        <a:lstStyle/>
        <a:p>
          <a:endParaRPr lang="en-US"/>
        </a:p>
      </dgm:t>
    </dgm:pt>
    <dgm:pt modelId="{D8CEBA64-709C-4404-9A95-C64F2013FE70}" type="sibTrans" cxnId="{82516BB7-4710-4397-AF30-3E6FC43F1907}">
      <dgm:prSet/>
      <dgm:spPr/>
      <dgm:t>
        <a:bodyPr/>
        <a:lstStyle/>
        <a:p>
          <a:endParaRPr lang="en-US"/>
        </a:p>
      </dgm:t>
    </dgm:pt>
    <dgm:pt modelId="{DFC87E40-6291-4A21-B311-4297DF53A183}">
      <dgm:prSet/>
      <dgm:spPr/>
      <dgm:t>
        <a:bodyPr/>
        <a:lstStyle/>
        <a:p>
          <a:r>
            <a:rPr lang="en-GB" b="0" dirty="0" err="1">
              <a:latin typeface="+mn-lt"/>
            </a:rPr>
            <a:t>Anč</a:t>
          </a:r>
          <a:r>
            <a:rPr lang="en-GB" b="0" i="0" dirty="0" err="1">
              <a:latin typeface="+mn-lt"/>
            </a:rPr>
            <a:t>ihoye</a:t>
          </a:r>
          <a:br>
            <a:rPr lang="en-GB" b="0" i="0" dirty="0">
              <a:latin typeface="+mn-lt"/>
            </a:rPr>
          </a:br>
          <a:r>
            <a:rPr lang="en-GB" b="0" i="0" dirty="0">
              <a:latin typeface="+mn-lt"/>
            </a:rPr>
            <a:t> (</a:t>
          </a:r>
          <a:r>
            <a:rPr lang="am-ET" b="0" i="0" dirty="0">
              <a:latin typeface="+mn-lt"/>
            </a:rPr>
            <a:t>አንቺ ሆዬ)</a:t>
          </a:r>
          <a:endParaRPr lang="en-US" b="0" dirty="0">
            <a:latin typeface="Nyala" panose="02000504070300020003" pitchFamily="2" charset="0"/>
          </a:endParaRPr>
        </a:p>
      </dgm:t>
    </dgm:pt>
    <dgm:pt modelId="{5FD1451D-9209-477B-893B-8406A247095C}" type="parTrans" cxnId="{55D14063-0303-412C-B422-EBE93A56F2B2}">
      <dgm:prSet/>
      <dgm:spPr/>
      <dgm:t>
        <a:bodyPr/>
        <a:lstStyle/>
        <a:p>
          <a:endParaRPr lang="en-US"/>
        </a:p>
      </dgm:t>
    </dgm:pt>
    <dgm:pt modelId="{C0B18D4C-0F42-47A1-B369-5723894F777D}" type="sibTrans" cxnId="{55D14063-0303-412C-B422-EBE93A56F2B2}">
      <dgm:prSet/>
      <dgm:spPr/>
      <dgm:t>
        <a:bodyPr/>
        <a:lstStyle/>
        <a:p>
          <a:endParaRPr lang="en-US"/>
        </a:p>
      </dgm:t>
    </dgm:pt>
    <dgm:pt modelId="{ADD6EA7A-AA99-0F41-AE27-23E39C5B279D}" type="pres">
      <dgm:prSet presAssocID="{40CCC967-A59C-472F-89CE-D8D9C5AE77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52E657-6CF7-F142-9197-027406A320F2}" type="pres">
      <dgm:prSet presAssocID="{A439A837-0611-491F-A0C2-CD5F2ECFD2EA}" presName="hierRoot1" presStyleCnt="0">
        <dgm:presLayoutVars>
          <dgm:hierBranch val="init"/>
        </dgm:presLayoutVars>
      </dgm:prSet>
      <dgm:spPr/>
    </dgm:pt>
    <dgm:pt modelId="{0A861D15-AA95-2249-A9B0-37F832D8BE9E}" type="pres">
      <dgm:prSet presAssocID="{A439A837-0611-491F-A0C2-CD5F2ECFD2EA}" presName="rootComposite1" presStyleCnt="0"/>
      <dgm:spPr/>
    </dgm:pt>
    <dgm:pt modelId="{C790F49A-339A-CE48-B81C-F2F83FBDEC6D}" type="pres">
      <dgm:prSet presAssocID="{A439A837-0611-491F-A0C2-CD5F2ECFD2EA}" presName="rootText1" presStyleLbl="node0" presStyleIdx="0" presStyleCnt="1">
        <dgm:presLayoutVars>
          <dgm:chPref val="3"/>
        </dgm:presLayoutVars>
      </dgm:prSet>
      <dgm:spPr/>
    </dgm:pt>
    <dgm:pt modelId="{0C9B0C90-1B34-664A-96F7-70B2D897DA54}" type="pres">
      <dgm:prSet presAssocID="{A439A837-0611-491F-A0C2-CD5F2ECFD2EA}" presName="rootConnector1" presStyleLbl="node1" presStyleIdx="0" presStyleCnt="0"/>
      <dgm:spPr/>
    </dgm:pt>
    <dgm:pt modelId="{B9204B0B-D151-644E-991C-B0D5A1E057EC}" type="pres">
      <dgm:prSet presAssocID="{A439A837-0611-491F-A0C2-CD5F2ECFD2EA}" presName="hierChild2" presStyleCnt="0"/>
      <dgm:spPr/>
    </dgm:pt>
    <dgm:pt modelId="{594EE078-A3E6-154C-9B4F-C990C3142ABE}" type="pres">
      <dgm:prSet presAssocID="{FB25D42F-ADE8-477E-8855-435F08B70AE8}" presName="Name37" presStyleLbl="parChTrans1D2" presStyleIdx="0" presStyleCnt="4"/>
      <dgm:spPr/>
    </dgm:pt>
    <dgm:pt modelId="{8401A470-260F-524D-BE94-ECE7025070F2}" type="pres">
      <dgm:prSet presAssocID="{F02EE585-9301-4A8A-BAF3-4D5D5F683A14}" presName="hierRoot2" presStyleCnt="0">
        <dgm:presLayoutVars>
          <dgm:hierBranch val="init"/>
        </dgm:presLayoutVars>
      </dgm:prSet>
      <dgm:spPr/>
    </dgm:pt>
    <dgm:pt modelId="{C1FA4E0B-43DA-2F4C-BF11-7A7B9E64937D}" type="pres">
      <dgm:prSet presAssocID="{F02EE585-9301-4A8A-BAF3-4D5D5F683A14}" presName="rootComposite" presStyleCnt="0"/>
      <dgm:spPr/>
    </dgm:pt>
    <dgm:pt modelId="{9D737406-9C4C-194C-A0F0-30D9932D14BC}" type="pres">
      <dgm:prSet presAssocID="{F02EE585-9301-4A8A-BAF3-4D5D5F683A14}" presName="rootText" presStyleLbl="node2" presStyleIdx="0" presStyleCnt="4">
        <dgm:presLayoutVars>
          <dgm:chPref val="3"/>
        </dgm:presLayoutVars>
      </dgm:prSet>
      <dgm:spPr/>
    </dgm:pt>
    <dgm:pt modelId="{85BAFA94-05AE-5F45-A6FC-8CB56C89B9BB}" type="pres">
      <dgm:prSet presAssocID="{F02EE585-9301-4A8A-BAF3-4D5D5F683A14}" presName="rootConnector" presStyleLbl="node2" presStyleIdx="0" presStyleCnt="4"/>
      <dgm:spPr/>
    </dgm:pt>
    <dgm:pt modelId="{158B8946-2D23-894C-8231-9CE865F1DEA6}" type="pres">
      <dgm:prSet presAssocID="{F02EE585-9301-4A8A-BAF3-4D5D5F683A14}" presName="hierChild4" presStyleCnt="0"/>
      <dgm:spPr/>
    </dgm:pt>
    <dgm:pt modelId="{B4B81203-6EA8-E846-AC6A-03966949FB30}" type="pres">
      <dgm:prSet presAssocID="{F02EE585-9301-4A8A-BAF3-4D5D5F683A14}" presName="hierChild5" presStyleCnt="0"/>
      <dgm:spPr/>
    </dgm:pt>
    <dgm:pt modelId="{08049AC4-E5D2-0C43-92CE-863B692BC6DB}" type="pres">
      <dgm:prSet presAssocID="{B09C33AB-1A90-4F67-8455-1ADBB899831D}" presName="Name37" presStyleLbl="parChTrans1D2" presStyleIdx="1" presStyleCnt="4"/>
      <dgm:spPr/>
    </dgm:pt>
    <dgm:pt modelId="{656E0F10-6F8E-A94F-A0B5-56202634F969}" type="pres">
      <dgm:prSet presAssocID="{16C1DE18-093A-4BD8-A6A8-DF6E54CF6D59}" presName="hierRoot2" presStyleCnt="0">
        <dgm:presLayoutVars>
          <dgm:hierBranch val="init"/>
        </dgm:presLayoutVars>
      </dgm:prSet>
      <dgm:spPr/>
    </dgm:pt>
    <dgm:pt modelId="{C77F5113-C69D-6A4F-849C-FDB6A14072FA}" type="pres">
      <dgm:prSet presAssocID="{16C1DE18-093A-4BD8-A6A8-DF6E54CF6D59}" presName="rootComposite" presStyleCnt="0"/>
      <dgm:spPr/>
    </dgm:pt>
    <dgm:pt modelId="{056E590A-6075-6E43-860E-B3BF8E33A939}" type="pres">
      <dgm:prSet presAssocID="{16C1DE18-093A-4BD8-A6A8-DF6E54CF6D59}" presName="rootText" presStyleLbl="node2" presStyleIdx="1" presStyleCnt="4">
        <dgm:presLayoutVars>
          <dgm:chPref val="3"/>
        </dgm:presLayoutVars>
      </dgm:prSet>
      <dgm:spPr/>
    </dgm:pt>
    <dgm:pt modelId="{27ACAF32-AD89-9D42-9476-2637FA4DBB62}" type="pres">
      <dgm:prSet presAssocID="{16C1DE18-093A-4BD8-A6A8-DF6E54CF6D59}" presName="rootConnector" presStyleLbl="node2" presStyleIdx="1" presStyleCnt="4"/>
      <dgm:spPr/>
    </dgm:pt>
    <dgm:pt modelId="{F77A79B5-AFBD-574C-9BC0-8223E0BF4101}" type="pres">
      <dgm:prSet presAssocID="{16C1DE18-093A-4BD8-A6A8-DF6E54CF6D59}" presName="hierChild4" presStyleCnt="0"/>
      <dgm:spPr/>
    </dgm:pt>
    <dgm:pt modelId="{CB298961-E0BA-2643-894C-70A989B4F27F}" type="pres">
      <dgm:prSet presAssocID="{16C1DE18-093A-4BD8-A6A8-DF6E54CF6D59}" presName="hierChild5" presStyleCnt="0"/>
      <dgm:spPr/>
    </dgm:pt>
    <dgm:pt modelId="{438CBBAF-CF5E-2C48-8EE7-C7128B23838F}" type="pres">
      <dgm:prSet presAssocID="{3C4FF8C7-88E8-4C41-AE70-D34165515CFC}" presName="Name37" presStyleLbl="parChTrans1D2" presStyleIdx="2" presStyleCnt="4"/>
      <dgm:spPr/>
    </dgm:pt>
    <dgm:pt modelId="{E601EB38-E584-AB42-AA07-A7820DAFFCA1}" type="pres">
      <dgm:prSet presAssocID="{468A0D5A-DE4D-4E67-B89C-FA66F590BF75}" presName="hierRoot2" presStyleCnt="0">
        <dgm:presLayoutVars>
          <dgm:hierBranch val="init"/>
        </dgm:presLayoutVars>
      </dgm:prSet>
      <dgm:spPr/>
    </dgm:pt>
    <dgm:pt modelId="{2B20779A-E944-E046-9520-631CD3233A9B}" type="pres">
      <dgm:prSet presAssocID="{468A0D5A-DE4D-4E67-B89C-FA66F590BF75}" presName="rootComposite" presStyleCnt="0"/>
      <dgm:spPr/>
    </dgm:pt>
    <dgm:pt modelId="{DE933CA7-FAC4-564A-8441-C469991E9B6A}" type="pres">
      <dgm:prSet presAssocID="{468A0D5A-DE4D-4E67-B89C-FA66F590BF75}" presName="rootText" presStyleLbl="node2" presStyleIdx="2" presStyleCnt="4">
        <dgm:presLayoutVars>
          <dgm:chPref val="3"/>
        </dgm:presLayoutVars>
      </dgm:prSet>
      <dgm:spPr/>
    </dgm:pt>
    <dgm:pt modelId="{F44716BF-D2FB-B54C-8ED6-48663AED7633}" type="pres">
      <dgm:prSet presAssocID="{468A0D5A-DE4D-4E67-B89C-FA66F590BF75}" presName="rootConnector" presStyleLbl="node2" presStyleIdx="2" presStyleCnt="4"/>
      <dgm:spPr/>
    </dgm:pt>
    <dgm:pt modelId="{2F005542-F9A5-EC4F-8BCE-A67EE1727FCE}" type="pres">
      <dgm:prSet presAssocID="{468A0D5A-DE4D-4E67-B89C-FA66F590BF75}" presName="hierChild4" presStyleCnt="0"/>
      <dgm:spPr/>
    </dgm:pt>
    <dgm:pt modelId="{7F6834BF-7E75-9546-B068-7C92E9125692}" type="pres">
      <dgm:prSet presAssocID="{468A0D5A-DE4D-4E67-B89C-FA66F590BF75}" presName="hierChild5" presStyleCnt="0"/>
      <dgm:spPr/>
    </dgm:pt>
    <dgm:pt modelId="{2E17C3D3-94F1-4B48-97E6-5DB3DA76F154}" type="pres">
      <dgm:prSet presAssocID="{5FD1451D-9209-477B-893B-8406A247095C}" presName="Name37" presStyleLbl="parChTrans1D2" presStyleIdx="3" presStyleCnt="4"/>
      <dgm:spPr/>
    </dgm:pt>
    <dgm:pt modelId="{F320B1ED-EEE0-2D48-BF1F-C41347EB9C2E}" type="pres">
      <dgm:prSet presAssocID="{DFC87E40-6291-4A21-B311-4297DF53A183}" presName="hierRoot2" presStyleCnt="0">
        <dgm:presLayoutVars>
          <dgm:hierBranch val="init"/>
        </dgm:presLayoutVars>
      </dgm:prSet>
      <dgm:spPr/>
    </dgm:pt>
    <dgm:pt modelId="{2905C49E-7F83-9248-A99E-ABE27B152E80}" type="pres">
      <dgm:prSet presAssocID="{DFC87E40-6291-4A21-B311-4297DF53A183}" presName="rootComposite" presStyleCnt="0"/>
      <dgm:spPr/>
    </dgm:pt>
    <dgm:pt modelId="{8A485E51-3403-7748-AE2C-7B25612FF468}" type="pres">
      <dgm:prSet presAssocID="{DFC87E40-6291-4A21-B311-4297DF53A183}" presName="rootText" presStyleLbl="node2" presStyleIdx="3" presStyleCnt="4">
        <dgm:presLayoutVars>
          <dgm:chPref val="3"/>
        </dgm:presLayoutVars>
      </dgm:prSet>
      <dgm:spPr/>
    </dgm:pt>
    <dgm:pt modelId="{B367D99E-70C6-1148-90CA-7C44B3F78981}" type="pres">
      <dgm:prSet presAssocID="{DFC87E40-6291-4A21-B311-4297DF53A183}" presName="rootConnector" presStyleLbl="node2" presStyleIdx="3" presStyleCnt="4"/>
      <dgm:spPr/>
    </dgm:pt>
    <dgm:pt modelId="{BCDEC7A1-FB73-9342-990C-E2FC4628A027}" type="pres">
      <dgm:prSet presAssocID="{DFC87E40-6291-4A21-B311-4297DF53A183}" presName="hierChild4" presStyleCnt="0"/>
      <dgm:spPr/>
    </dgm:pt>
    <dgm:pt modelId="{BD62B17C-3625-554A-9503-C14950C179E6}" type="pres">
      <dgm:prSet presAssocID="{DFC87E40-6291-4A21-B311-4297DF53A183}" presName="hierChild5" presStyleCnt="0"/>
      <dgm:spPr/>
    </dgm:pt>
    <dgm:pt modelId="{4D9A52D5-2F1D-E442-84EF-D3CB53924313}" type="pres">
      <dgm:prSet presAssocID="{A439A837-0611-491F-A0C2-CD5F2ECFD2EA}" presName="hierChild3" presStyleCnt="0"/>
      <dgm:spPr/>
    </dgm:pt>
  </dgm:ptLst>
  <dgm:cxnLst>
    <dgm:cxn modelId="{6D636F18-05CC-C64D-8DA1-BDDDCA058E2F}" type="presOf" srcId="{A439A837-0611-491F-A0C2-CD5F2ECFD2EA}" destId="{0C9B0C90-1B34-664A-96F7-70B2D897DA54}" srcOrd="1" destOrd="0" presId="urn:microsoft.com/office/officeart/2005/8/layout/orgChart1"/>
    <dgm:cxn modelId="{B43F1B19-FF2D-5048-8120-83F760BCFB1C}" type="presOf" srcId="{40CCC967-A59C-472F-89CE-D8D9C5AE77B2}" destId="{ADD6EA7A-AA99-0F41-AE27-23E39C5B279D}" srcOrd="0" destOrd="0" presId="urn:microsoft.com/office/officeart/2005/8/layout/orgChart1"/>
    <dgm:cxn modelId="{67F7681D-83DD-9747-A9E3-7A053E2E39C0}" type="presOf" srcId="{A439A837-0611-491F-A0C2-CD5F2ECFD2EA}" destId="{C790F49A-339A-CE48-B81C-F2F83FBDEC6D}" srcOrd="0" destOrd="0" presId="urn:microsoft.com/office/officeart/2005/8/layout/orgChart1"/>
    <dgm:cxn modelId="{1E0DAE2E-6372-4C7B-A64E-48D69C337623}" srcId="{A439A837-0611-491F-A0C2-CD5F2ECFD2EA}" destId="{F02EE585-9301-4A8A-BAF3-4D5D5F683A14}" srcOrd="0" destOrd="0" parTransId="{FB25D42F-ADE8-477E-8855-435F08B70AE8}" sibTransId="{266D65A5-53BA-48BB-A1E7-3097C85F8E9A}"/>
    <dgm:cxn modelId="{30307F3C-6646-124B-9E2A-8A48AC70457D}" type="presOf" srcId="{F02EE585-9301-4A8A-BAF3-4D5D5F683A14}" destId="{9D737406-9C4C-194C-A0F0-30D9932D14BC}" srcOrd="0" destOrd="0" presId="urn:microsoft.com/office/officeart/2005/8/layout/orgChart1"/>
    <dgm:cxn modelId="{643DBA3C-15B2-4E46-A2FD-1F2A19C6668E}" type="presOf" srcId="{16C1DE18-093A-4BD8-A6A8-DF6E54CF6D59}" destId="{27ACAF32-AD89-9D42-9476-2637FA4DBB62}" srcOrd="1" destOrd="0" presId="urn:microsoft.com/office/officeart/2005/8/layout/orgChart1"/>
    <dgm:cxn modelId="{55D14063-0303-412C-B422-EBE93A56F2B2}" srcId="{A439A837-0611-491F-A0C2-CD5F2ECFD2EA}" destId="{DFC87E40-6291-4A21-B311-4297DF53A183}" srcOrd="3" destOrd="0" parTransId="{5FD1451D-9209-477B-893B-8406A247095C}" sibTransId="{C0B18D4C-0F42-47A1-B369-5723894F777D}"/>
    <dgm:cxn modelId="{4EA4584E-F20D-6041-A907-54024ACFB0AB}" type="presOf" srcId="{F02EE585-9301-4A8A-BAF3-4D5D5F683A14}" destId="{85BAFA94-05AE-5F45-A6FC-8CB56C89B9BB}" srcOrd="1" destOrd="0" presId="urn:microsoft.com/office/officeart/2005/8/layout/orgChart1"/>
    <dgm:cxn modelId="{81079B51-F57C-3840-92E6-F41D07C6CADE}" type="presOf" srcId="{468A0D5A-DE4D-4E67-B89C-FA66F590BF75}" destId="{F44716BF-D2FB-B54C-8ED6-48663AED7633}" srcOrd="1" destOrd="0" presId="urn:microsoft.com/office/officeart/2005/8/layout/orgChart1"/>
    <dgm:cxn modelId="{F033FE77-DC27-584D-93C7-F8AE25B90CFA}" type="presOf" srcId="{B09C33AB-1A90-4F67-8455-1ADBB899831D}" destId="{08049AC4-E5D2-0C43-92CE-863B692BC6DB}" srcOrd="0" destOrd="0" presId="urn:microsoft.com/office/officeart/2005/8/layout/orgChart1"/>
    <dgm:cxn modelId="{5D2D608A-A5BA-DC42-A06F-6ABE8614471B}" type="presOf" srcId="{FB25D42F-ADE8-477E-8855-435F08B70AE8}" destId="{594EE078-A3E6-154C-9B4F-C990C3142ABE}" srcOrd="0" destOrd="0" presId="urn:microsoft.com/office/officeart/2005/8/layout/orgChart1"/>
    <dgm:cxn modelId="{95486B92-8A81-F146-80D2-DFDA218F7AA3}" type="presOf" srcId="{5FD1451D-9209-477B-893B-8406A247095C}" destId="{2E17C3D3-94F1-4B48-97E6-5DB3DA76F154}" srcOrd="0" destOrd="0" presId="urn:microsoft.com/office/officeart/2005/8/layout/orgChart1"/>
    <dgm:cxn modelId="{C75A55A0-309F-B14B-9E1E-B182A63DFD06}" type="presOf" srcId="{DFC87E40-6291-4A21-B311-4297DF53A183}" destId="{B367D99E-70C6-1148-90CA-7C44B3F78981}" srcOrd="1" destOrd="0" presId="urn:microsoft.com/office/officeart/2005/8/layout/orgChart1"/>
    <dgm:cxn modelId="{CE370AA8-D554-D947-9D7B-C1FDE9E1E364}" type="presOf" srcId="{16C1DE18-093A-4BD8-A6A8-DF6E54CF6D59}" destId="{056E590A-6075-6E43-860E-B3BF8E33A939}" srcOrd="0" destOrd="0" presId="urn:microsoft.com/office/officeart/2005/8/layout/orgChart1"/>
    <dgm:cxn modelId="{82516BB7-4710-4397-AF30-3E6FC43F1907}" srcId="{A439A837-0611-491F-A0C2-CD5F2ECFD2EA}" destId="{468A0D5A-DE4D-4E67-B89C-FA66F590BF75}" srcOrd="2" destOrd="0" parTransId="{3C4FF8C7-88E8-4C41-AE70-D34165515CFC}" sibTransId="{D8CEBA64-709C-4404-9A95-C64F2013FE70}"/>
    <dgm:cxn modelId="{CA2ECEC2-1AD7-0840-AD5D-A68D37140DFF}" type="presOf" srcId="{3C4FF8C7-88E8-4C41-AE70-D34165515CFC}" destId="{438CBBAF-CF5E-2C48-8EE7-C7128B23838F}" srcOrd="0" destOrd="0" presId="urn:microsoft.com/office/officeart/2005/8/layout/orgChart1"/>
    <dgm:cxn modelId="{53510AC6-DBB9-B547-AA69-9F8DBD1C15D9}" type="presOf" srcId="{468A0D5A-DE4D-4E67-B89C-FA66F590BF75}" destId="{DE933CA7-FAC4-564A-8441-C469991E9B6A}" srcOrd="0" destOrd="0" presId="urn:microsoft.com/office/officeart/2005/8/layout/orgChart1"/>
    <dgm:cxn modelId="{C5DEBDD3-0D48-4E28-A3BD-39C35F794E61}" srcId="{40CCC967-A59C-472F-89CE-D8D9C5AE77B2}" destId="{A439A837-0611-491F-A0C2-CD5F2ECFD2EA}" srcOrd="0" destOrd="0" parTransId="{B9A7C7DD-2FD4-4F74-BD05-4212759663B6}" sibTransId="{BBC9FD75-802F-46BB-9AD2-C4846BC768F1}"/>
    <dgm:cxn modelId="{A5A748DC-8B18-C044-8D81-5A7460AF596C}" type="presOf" srcId="{DFC87E40-6291-4A21-B311-4297DF53A183}" destId="{8A485E51-3403-7748-AE2C-7B25612FF468}" srcOrd="0" destOrd="0" presId="urn:microsoft.com/office/officeart/2005/8/layout/orgChart1"/>
    <dgm:cxn modelId="{14D13FE8-5BF2-4047-819D-1562276C2D50}" srcId="{A439A837-0611-491F-A0C2-CD5F2ECFD2EA}" destId="{16C1DE18-093A-4BD8-A6A8-DF6E54CF6D59}" srcOrd="1" destOrd="0" parTransId="{B09C33AB-1A90-4F67-8455-1ADBB899831D}" sibTransId="{3AA38758-B1BE-4F5B-BB9F-21D097339594}"/>
    <dgm:cxn modelId="{256105CE-C689-F546-84BA-AD927B0EC086}" type="presParOf" srcId="{ADD6EA7A-AA99-0F41-AE27-23E39C5B279D}" destId="{BA52E657-6CF7-F142-9197-027406A320F2}" srcOrd="0" destOrd="0" presId="urn:microsoft.com/office/officeart/2005/8/layout/orgChart1"/>
    <dgm:cxn modelId="{645EC429-4DA9-5D4A-B8B0-F7BE32A99E80}" type="presParOf" srcId="{BA52E657-6CF7-F142-9197-027406A320F2}" destId="{0A861D15-AA95-2249-A9B0-37F832D8BE9E}" srcOrd="0" destOrd="0" presId="urn:microsoft.com/office/officeart/2005/8/layout/orgChart1"/>
    <dgm:cxn modelId="{4C170BC0-DB37-2642-B682-84380021FEB0}" type="presParOf" srcId="{0A861D15-AA95-2249-A9B0-37F832D8BE9E}" destId="{C790F49A-339A-CE48-B81C-F2F83FBDEC6D}" srcOrd="0" destOrd="0" presId="urn:microsoft.com/office/officeart/2005/8/layout/orgChart1"/>
    <dgm:cxn modelId="{5A1D4733-F3AE-584E-8BF7-EB9603C9F86E}" type="presParOf" srcId="{0A861D15-AA95-2249-A9B0-37F832D8BE9E}" destId="{0C9B0C90-1B34-664A-96F7-70B2D897DA54}" srcOrd="1" destOrd="0" presId="urn:microsoft.com/office/officeart/2005/8/layout/orgChart1"/>
    <dgm:cxn modelId="{6ED4445D-3510-3247-9F62-772ECB5DAB9A}" type="presParOf" srcId="{BA52E657-6CF7-F142-9197-027406A320F2}" destId="{B9204B0B-D151-644E-991C-B0D5A1E057EC}" srcOrd="1" destOrd="0" presId="urn:microsoft.com/office/officeart/2005/8/layout/orgChart1"/>
    <dgm:cxn modelId="{6D377DC6-D81A-104D-A04E-2E69D4D2B945}" type="presParOf" srcId="{B9204B0B-D151-644E-991C-B0D5A1E057EC}" destId="{594EE078-A3E6-154C-9B4F-C990C3142ABE}" srcOrd="0" destOrd="0" presId="urn:microsoft.com/office/officeart/2005/8/layout/orgChart1"/>
    <dgm:cxn modelId="{0E9DF611-4FA6-FE46-8A1D-9376A980293E}" type="presParOf" srcId="{B9204B0B-D151-644E-991C-B0D5A1E057EC}" destId="{8401A470-260F-524D-BE94-ECE7025070F2}" srcOrd="1" destOrd="0" presId="urn:microsoft.com/office/officeart/2005/8/layout/orgChart1"/>
    <dgm:cxn modelId="{DA3E6E65-E526-DA47-A859-548DD9C6701B}" type="presParOf" srcId="{8401A470-260F-524D-BE94-ECE7025070F2}" destId="{C1FA4E0B-43DA-2F4C-BF11-7A7B9E64937D}" srcOrd="0" destOrd="0" presId="urn:microsoft.com/office/officeart/2005/8/layout/orgChart1"/>
    <dgm:cxn modelId="{5B9142BC-E313-594E-AF59-1A2952A1AF9A}" type="presParOf" srcId="{C1FA4E0B-43DA-2F4C-BF11-7A7B9E64937D}" destId="{9D737406-9C4C-194C-A0F0-30D9932D14BC}" srcOrd="0" destOrd="0" presId="urn:microsoft.com/office/officeart/2005/8/layout/orgChart1"/>
    <dgm:cxn modelId="{F9DF93B0-6427-0943-9B9A-36AAF635EC54}" type="presParOf" srcId="{C1FA4E0B-43DA-2F4C-BF11-7A7B9E64937D}" destId="{85BAFA94-05AE-5F45-A6FC-8CB56C89B9BB}" srcOrd="1" destOrd="0" presId="urn:microsoft.com/office/officeart/2005/8/layout/orgChart1"/>
    <dgm:cxn modelId="{B84AF8FE-D855-324C-9B02-AA5C3FB0F44C}" type="presParOf" srcId="{8401A470-260F-524D-BE94-ECE7025070F2}" destId="{158B8946-2D23-894C-8231-9CE865F1DEA6}" srcOrd="1" destOrd="0" presId="urn:microsoft.com/office/officeart/2005/8/layout/orgChart1"/>
    <dgm:cxn modelId="{4E0C0F5B-EF3D-534B-8C9B-86D0613F9781}" type="presParOf" srcId="{8401A470-260F-524D-BE94-ECE7025070F2}" destId="{B4B81203-6EA8-E846-AC6A-03966949FB30}" srcOrd="2" destOrd="0" presId="urn:microsoft.com/office/officeart/2005/8/layout/orgChart1"/>
    <dgm:cxn modelId="{B499E736-160B-FC42-9D6E-A47E9B030D12}" type="presParOf" srcId="{B9204B0B-D151-644E-991C-B0D5A1E057EC}" destId="{08049AC4-E5D2-0C43-92CE-863B692BC6DB}" srcOrd="2" destOrd="0" presId="urn:microsoft.com/office/officeart/2005/8/layout/orgChart1"/>
    <dgm:cxn modelId="{185283D2-6E64-A84A-BFF7-5DD4BC869DD0}" type="presParOf" srcId="{B9204B0B-D151-644E-991C-B0D5A1E057EC}" destId="{656E0F10-6F8E-A94F-A0B5-56202634F969}" srcOrd="3" destOrd="0" presId="urn:microsoft.com/office/officeart/2005/8/layout/orgChart1"/>
    <dgm:cxn modelId="{08534023-83BF-8548-9F01-6AE5685E3AA8}" type="presParOf" srcId="{656E0F10-6F8E-A94F-A0B5-56202634F969}" destId="{C77F5113-C69D-6A4F-849C-FDB6A14072FA}" srcOrd="0" destOrd="0" presId="urn:microsoft.com/office/officeart/2005/8/layout/orgChart1"/>
    <dgm:cxn modelId="{BA77CB54-7DCE-9146-9FFB-E9985A09E829}" type="presParOf" srcId="{C77F5113-C69D-6A4F-849C-FDB6A14072FA}" destId="{056E590A-6075-6E43-860E-B3BF8E33A939}" srcOrd="0" destOrd="0" presId="urn:microsoft.com/office/officeart/2005/8/layout/orgChart1"/>
    <dgm:cxn modelId="{05E3ABD4-326E-2E4F-B3FD-3278D868A3AD}" type="presParOf" srcId="{C77F5113-C69D-6A4F-849C-FDB6A14072FA}" destId="{27ACAF32-AD89-9D42-9476-2637FA4DBB62}" srcOrd="1" destOrd="0" presId="urn:microsoft.com/office/officeart/2005/8/layout/orgChart1"/>
    <dgm:cxn modelId="{914B9C09-7C1F-B945-86AE-62B6779466DE}" type="presParOf" srcId="{656E0F10-6F8E-A94F-A0B5-56202634F969}" destId="{F77A79B5-AFBD-574C-9BC0-8223E0BF4101}" srcOrd="1" destOrd="0" presId="urn:microsoft.com/office/officeart/2005/8/layout/orgChart1"/>
    <dgm:cxn modelId="{A5009208-F1D3-9247-ADC1-CFF787A54F48}" type="presParOf" srcId="{656E0F10-6F8E-A94F-A0B5-56202634F969}" destId="{CB298961-E0BA-2643-894C-70A989B4F27F}" srcOrd="2" destOrd="0" presId="urn:microsoft.com/office/officeart/2005/8/layout/orgChart1"/>
    <dgm:cxn modelId="{B2E4D82A-C0FF-2B40-B57B-B4E5DB259AAC}" type="presParOf" srcId="{B9204B0B-D151-644E-991C-B0D5A1E057EC}" destId="{438CBBAF-CF5E-2C48-8EE7-C7128B23838F}" srcOrd="4" destOrd="0" presId="urn:microsoft.com/office/officeart/2005/8/layout/orgChart1"/>
    <dgm:cxn modelId="{4151B4BE-463B-B144-BFA9-7771F30280B0}" type="presParOf" srcId="{B9204B0B-D151-644E-991C-B0D5A1E057EC}" destId="{E601EB38-E584-AB42-AA07-A7820DAFFCA1}" srcOrd="5" destOrd="0" presId="urn:microsoft.com/office/officeart/2005/8/layout/orgChart1"/>
    <dgm:cxn modelId="{8F13BC82-F5FA-0E46-B6B7-D0964A1D1198}" type="presParOf" srcId="{E601EB38-E584-AB42-AA07-A7820DAFFCA1}" destId="{2B20779A-E944-E046-9520-631CD3233A9B}" srcOrd="0" destOrd="0" presId="urn:microsoft.com/office/officeart/2005/8/layout/orgChart1"/>
    <dgm:cxn modelId="{BA4FAF6B-E5DB-5144-85F3-3A9FB4768C6D}" type="presParOf" srcId="{2B20779A-E944-E046-9520-631CD3233A9B}" destId="{DE933CA7-FAC4-564A-8441-C469991E9B6A}" srcOrd="0" destOrd="0" presId="urn:microsoft.com/office/officeart/2005/8/layout/orgChart1"/>
    <dgm:cxn modelId="{A064ACC4-B4E2-3044-A15F-1841F02C0F77}" type="presParOf" srcId="{2B20779A-E944-E046-9520-631CD3233A9B}" destId="{F44716BF-D2FB-B54C-8ED6-48663AED7633}" srcOrd="1" destOrd="0" presId="urn:microsoft.com/office/officeart/2005/8/layout/orgChart1"/>
    <dgm:cxn modelId="{8DDFFCD5-48F8-734E-BAB2-A0A79CB55D19}" type="presParOf" srcId="{E601EB38-E584-AB42-AA07-A7820DAFFCA1}" destId="{2F005542-F9A5-EC4F-8BCE-A67EE1727FCE}" srcOrd="1" destOrd="0" presId="urn:microsoft.com/office/officeart/2005/8/layout/orgChart1"/>
    <dgm:cxn modelId="{B55613EB-C678-BF4D-8657-5F18102FEB18}" type="presParOf" srcId="{E601EB38-E584-AB42-AA07-A7820DAFFCA1}" destId="{7F6834BF-7E75-9546-B068-7C92E9125692}" srcOrd="2" destOrd="0" presId="urn:microsoft.com/office/officeart/2005/8/layout/orgChart1"/>
    <dgm:cxn modelId="{4F80DB88-3CA6-DC43-8612-5F40291F40B4}" type="presParOf" srcId="{B9204B0B-D151-644E-991C-B0D5A1E057EC}" destId="{2E17C3D3-94F1-4B48-97E6-5DB3DA76F154}" srcOrd="6" destOrd="0" presId="urn:microsoft.com/office/officeart/2005/8/layout/orgChart1"/>
    <dgm:cxn modelId="{AEF44A2D-9614-4240-A64F-BD444F4292A5}" type="presParOf" srcId="{B9204B0B-D151-644E-991C-B0D5A1E057EC}" destId="{F320B1ED-EEE0-2D48-BF1F-C41347EB9C2E}" srcOrd="7" destOrd="0" presId="urn:microsoft.com/office/officeart/2005/8/layout/orgChart1"/>
    <dgm:cxn modelId="{ACFF8612-3402-6142-BEF1-05341639B53B}" type="presParOf" srcId="{F320B1ED-EEE0-2D48-BF1F-C41347EB9C2E}" destId="{2905C49E-7F83-9248-A99E-ABE27B152E80}" srcOrd="0" destOrd="0" presId="urn:microsoft.com/office/officeart/2005/8/layout/orgChart1"/>
    <dgm:cxn modelId="{2893BE56-A842-7145-9EA5-6FA4844EFB6E}" type="presParOf" srcId="{2905C49E-7F83-9248-A99E-ABE27B152E80}" destId="{8A485E51-3403-7748-AE2C-7B25612FF468}" srcOrd="0" destOrd="0" presId="urn:microsoft.com/office/officeart/2005/8/layout/orgChart1"/>
    <dgm:cxn modelId="{299CCFF9-92EC-3F44-A68F-24D8512852D0}" type="presParOf" srcId="{2905C49E-7F83-9248-A99E-ABE27B152E80}" destId="{B367D99E-70C6-1148-90CA-7C44B3F78981}" srcOrd="1" destOrd="0" presId="urn:microsoft.com/office/officeart/2005/8/layout/orgChart1"/>
    <dgm:cxn modelId="{1AA078AD-1276-254F-AD66-158C9510EBEB}" type="presParOf" srcId="{F320B1ED-EEE0-2D48-BF1F-C41347EB9C2E}" destId="{BCDEC7A1-FB73-9342-990C-E2FC4628A027}" srcOrd="1" destOrd="0" presId="urn:microsoft.com/office/officeart/2005/8/layout/orgChart1"/>
    <dgm:cxn modelId="{6DAC974A-A824-1542-8B5A-CA6113C9B2D7}" type="presParOf" srcId="{F320B1ED-EEE0-2D48-BF1F-C41347EB9C2E}" destId="{BD62B17C-3625-554A-9503-C14950C179E6}" srcOrd="2" destOrd="0" presId="urn:microsoft.com/office/officeart/2005/8/layout/orgChart1"/>
    <dgm:cxn modelId="{C3B94D3A-831A-C141-BF72-029FFC18CC20}" type="presParOf" srcId="{BA52E657-6CF7-F142-9197-027406A320F2}" destId="{4D9A52D5-2F1D-E442-84EF-D3CB5392431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CCC967-A59C-472F-89CE-D8D9C5AE77B2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39A837-0611-491F-A0C2-CD5F2ECFD2EA}">
      <dgm:prSet/>
      <dgm:spPr/>
      <dgm:t>
        <a:bodyPr/>
        <a:lstStyle/>
        <a:p>
          <a:pPr>
            <a:defRPr b="1"/>
          </a:pPr>
          <a:r>
            <a:rPr lang="en-GB" dirty="0">
              <a:latin typeface="+mn-lt"/>
            </a:rPr>
            <a:t>S</a:t>
          </a:r>
          <a:r>
            <a:rPr lang="en-GB" b="0" i="0" dirty="0">
              <a:latin typeface="+mn-lt"/>
            </a:rPr>
            <a:t>cales are placed into </a:t>
          </a:r>
          <a:r>
            <a:rPr lang="en-GB" b="1" i="0" dirty="0">
              <a:latin typeface="+mn-lt"/>
            </a:rPr>
            <a:t>4 main categories</a:t>
          </a:r>
          <a:r>
            <a:rPr lang="en-GB" i="0" dirty="0">
              <a:latin typeface="+mn-lt"/>
            </a:rPr>
            <a:t>:</a:t>
          </a:r>
          <a:endParaRPr lang="en-US" dirty="0">
            <a:latin typeface="+mn-lt"/>
          </a:endParaRPr>
        </a:p>
      </dgm:t>
    </dgm:pt>
    <dgm:pt modelId="{B9A7C7DD-2FD4-4F74-BD05-4212759663B6}" type="parTrans" cxnId="{C5DEBDD3-0D48-4E28-A3BD-39C35F794E61}">
      <dgm:prSet/>
      <dgm:spPr/>
      <dgm:t>
        <a:bodyPr/>
        <a:lstStyle/>
        <a:p>
          <a:endParaRPr lang="en-US"/>
        </a:p>
      </dgm:t>
    </dgm:pt>
    <dgm:pt modelId="{BBC9FD75-802F-46BB-9AD2-C4846BC768F1}" type="sibTrans" cxnId="{C5DEBDD3-0D48-4E28-A3BD-39C35F794E61}">
      <dgm:prSet/>
      <dgm:spPr/>
      <dgm:t>
        <a:bodyPr/>
        <a:lstStyle/>
        <a:p>
          <a:endParaRPr lang="en-US"/>
        </a:p>
      </dgm:t>
    </dgm:pt>
    <dgm:pt modelId="{F02EE585-9301-4A8A-BAF3-4D5D5F683A14}">
      <dgm:prSet/>
      <dgm:spPr/>
      <dgm:t>
        <a:bodyPr/>
        <a:lstStyle/>
        <a:p>
          <a:r>
            <a:rPr lang="en-GB" b="0" i="0" dirty="0" err="1">
              <a:latin typeface="+mn-lt"/>
            </a:rPr>
            <a:t>Tǝzǝtā</a:t>
          </a:r>
          <a:r>
            <a:rPr lang="en-GB" b="0" i="0" dirty="0">
              <a:latin typeface="+mn-lt"/>
            </a:rPr>
            <a:t> (</a:t>
          </a:r>
          <a:r>
            <a:rPr lang="am-ET" b="0" i="0" dirty="0">
              <a:latin typeface="+mn-lt"/>
            </a:rPr>
            <a:t>ትዝታ)</a:t>
          </a:r>
          <a:r>
            <a:rPr lang="de-DE" b="0" i="0" dirty="0">
              <a:latin typeface="+mn-lt"/>
            </a:rPr>
            <a:t> </a:t>
          </a:r>
          <a:r>
            <a:rPr lang="de-DE" b="0" i="0" dirty="0" err="1">
              <a:latin typeface="+mn-lt"/>
            </a:rPr>
            <a:t>is</a:t>
          </a:r>
          <a:r>
            <a:rPr lang="de-DE" b="0" i="0" dirty="0">
              <a:latin typeface="+mn-lt"/>
            </a:rPr>
            <a:t> </a:t>
          </a:r>
          <a:r>
            <a:rPr lang="en-DE" b="0" i="0" dirty="0">
              <a:latin typeface="+mn-lt"/>
            </a:rPr>
            <a:t>o</a:t>
          </a:r>
          <a:r>
            <a:rPr lang="en-DE" b="0" dirty="0">
              <a:latin typeface="+mn-lt"/>
            </a:rPr>
            <a:t>ften associated with nostalgia and longing</a:t>
          </a:r>
          <a:endParaRPr lang="en-US" b="0" dirty="0">
            <a:latin typeface="+mn-lt"/>
          </a:endParaRPr>
        </a:p>
      </dgm:t>
    </dgm:pt>
    <dgm:pt modelId="{FB25D42F-ADE8-477E-8855-435F08B70AE8}" type="parTrans" cxnId="{1E0DAE2E-6372-4C7B-A64E-48D69C337623}">
      <dgm:prSet/>
      <dgm:spPr/>
      <dgm:t>
        <a:bodyPr/>
        <a:lstStyle/>
        <a:p>
          <a:endParaRPr lang="en-US"/>
        </a:p>
      </dgm:t>
    </dgm:pt>
    <dgm:pt modelId="{266D65A5-53BA-48BB-A1E7-3097C85F8E9A}" type="sibTrans" cxnId="{1E0DAE2E-6372-4C7B-A64E-48D69C337623}">
      <dgm:prSet/>
      <dgm:spPr/>
      <dgm:t>
        <a:bodyPr/>
        <a:lstStyle/>
        <a:p>
          <a:endParaRPr lang="en-US"/>
        </a:p>
      </dgm:t>
    </dgm:pt>
    <dgm:pt modelId="{16C1DE18-093A-4BD8-A6A8-DF6E54CF6D59}">
      <dgm:prSet/>
      <dgm:spPr/>
      <dgm:t>
        <a:bodyPr/>
        <a:lstStyle/>
        <a:p>
          <a:r>
            <a:rPr lang="en-GB" b="0" i="0">
              <a:latin typeface="+mn-lt"/>
            </a:rPr>
            <a:t>Bāti </a:t>
          </a:r>
          <a:r>
            <a:rPr lang="en-GB" b="0" i="0" dirty="0">
              <a:latin typeface="+mn-lt"/>
            </a:rPr>
            <a:t>(</a:t>
          </a:r>
          <a:r>
            <a:rPr lang="am-ET" b="0" i="0" dirty="0">
              <a:latin typeface="+mn-lt"/>
            </a:rPr>
            <a:t>ባቲ)</a:t>
          </a:r>
          <a:r>
            <a:rPr lang="de-DE" b="0" i="0" dirty="0">
              <a:latin typeface="+mn-lt"/>
            </a:rPr>
            <a:t> </a:t>
          </a:r>
          <a:r>
            <a:rPr lang="de-DE" b="0" i="0" dirty="0" err="1">
              <a:latin typeface="+mn-lt"/>
            </a:rPr>
            <a:t>is</a:t>
          </a:r>
          <a:r>
            <a:rPr lang="de-DE" b="0" i="0" dirty="0">
              <a:latin typeface="+mn-lt"/>
            </a:rPr>
            <a:t> </a:t>
          </a:r>
          <a:r>
            <a:rPr lang="en-DE" b="0" i="0" dirty="0">
              <a:latin typeface="+mn-lt"/>
            </a:rPr>
            <a:t>c</a:t>
          </a:r>
          <a:r>
            <a:rPr lang="en-DE" b="0" dirty="0">
              <a:latin typeface="+mn-lt"/>
            </a:rPr>
            <a:t>haracterized by a bright, joyful sound.</a:t>
          </a:r>
          <a:r>
            <a:rPr lang="am-ET" b="0" i="0" dirty="0">
              <a:latin typeface="+mn-lt"/>
            </a:rPr>
            <a:t> </a:t>
          </a:r>
          <a:endParaRPr lang="en-US" b="0" dirty="0">
            <a:latin typeface="+mn-lt"/>
          </a:endParaRPr>
        </a:p>
      </dgm:t>
    </dgm:pt>
    <dgm:pt modelId="{B09C33AB-1A90-4F67-8455-1ADBB899831D}" type="parTrans" cxnId="{14D13FE8-5BF2-4047-819D-1562276C2D50}">
      <dgm:prSet/>
      <dgm:spPr/>
      <dgm:t>
        <a:bodyPr/>
        <a:lstStyle/>
        <a:p>
          <a:endParaRPr lang="en-US"/>
        </a:p>
      </dgm:t>
    </dgm:pt>
    <dgm:pt modelId="{3AA38758-B1BE-4F5B-BB9F-21D097339594}" type="sibTrans" cxnId="{14D13FE8-5BF2-4047-819D-1562276C2D50}">
      <dgm:prSet/>
      <dgm:spPr/>
      <dgm:t>
        <a:bodyPr/>
        <a:lstStyle/>
        <a:p>
          <a:endParaRPr lang="en-US"/>
        </a:p>
      </dgm:t>
    </dgm:pt>
    <dgm:pt modelId="{468A0D5A-DE4D-4E67-B89C-FA66F590BF75}">
      <dgm:prSet/>
      <dgm:spPr/>
      <dgm:t>
        <a:bodyPr/>
        <a:lstStyle/>
        <a:p>
          <a:r>
            <a:rPr lang="en-DE" b="0">
              <a:latin typeface="+mn-lt"/>
            </a:rPr>
            <a:t>ʾA</a:t>
          </a:r>
          <a:r>
            <a:rPr lang="en-GB" b="0" i="0">
              <a:latin typeface="+mn-lt"/>
            </a:rPr>
            <a:t>mbāssal (</a:t>
          </a:r>
          <a:r>
            <a:rPr lang="am-ET" b="0" i="0">
              <a:latin typeface="+mn-lt"/>
            </a:rPr>
            <a:t>አምባሰል) </a:t>
          </a:r>
          <a:r>
            <a:rPr lang="en-DE" b="0" i="0">
              <a:latin typeface="+mn-lt"/>
            </a:rPr>
            <a:t>e</a:t>
          </a:r>
          <a:r>
            <a:rPr lang="en-DE" b="0">
              <a:latin typeface="+mn-lt"/>
            </a:rPr>
            <a:t>vokes a more somber mood.</a:t>
          </a:r>
          <a:endParaRPr lang="en-US" b="0">
            <a:latin typeface="+mn-lt"/>
          </a:endParaRPr>
        </a:p>
      </dgm:t>
    </dgm:pt>
    <dgm:pt modelId="{3C4FF8C7-88E8-4C41-AE70-D34165515CFC}" type="parTrans" cxnId="{82516BB7-4710-4397-AF30-3E6FC43F1907}">
      <dgm:prSet/>
      <dgm:spPr/>
      <dgm:t>
        <a:bodyPr/>
        <a:lstStyle/>
        <a:p>
          <a:endParaRPr lang="en-US"/>
        </a:p>
      </dgm:t>
    </dgm:pt>
    <dgm:pt modelId="{D8CEBA64-709C-4404-9A95-C64F2013FE70}" type="sibTrans" cxnId="{82516BB7-4710-4397-AF30-3E6FC43F1907}">
      <dgm:prSet/>
      <dgm:spPr/>
      <dgm:t>
        <a:bodyPr/>
        <a:lstStyle/>
        <a:p>
          <a:endParaRPr lang="en-US"/>
        </a:p>
      </dgm:t>
    </dgm:pt>
    <dgm:pt modelId="{DFC87E40-6291-4A21-B311-4297DF53A183}">
      <dgm:prSet/>
      <dgm:spPr/>
      <dgm:t>
        <a:bodyPr/>
        <a:lstStyle/>
        <a:p>
          <a:r>
            <a:rPr lang="en-GB" b="0" dirty="0" err="1">
              <a:latin typeface="+mn-lt"/>
            </a:rPr>
            <a:t>Anč</a:t>
          </a:r>
          <a:r>
            <a:rPr lang="en-GB" b="0" i="0" dirty="0" err="1">
              <a:latin typeface="+mn-lt"/>
            </a:rPr>
            <a:t>ihoye</a:t>
          </a:r>
          <a:br>
            <a:rPr lang="en-GB" b="0" i="0" dirty="0">
              <a:latin typeface="+mn-lt"/>
            </a:rPr>
          </a:br>
          <a:r>
            <a:rPr lang="en-GB" b="0" i="0" dirty="0">
              <a:latin typeface="+mn-lt"/>
            </a:rPr>
            <a:t> (</a:t>
          </a:r>
          <a:r>
            <a:rPr lang="am-ET" b="0" i="0" dirty="0">
              <a:latin typeface="+mn-lt"/>
            </a:rPr>
            <a:t>አንቺ ሆዬ)</a:t>
          </a:r>
          <a:endParaRPr lang="en-US" b="0" dirty="0">
            <a:latin typeface="Nyala" panose="02000504070300020003" pitchFamily="2" charset="0"/>
          </a:endParaRPr>
        </a:p>
      </dgm:t>
    </dgm:pt>
    <dgm:pt modelId="{5FD1451D-9209-477B-893B-8406A247095C}" type="parTrans" cxnId="{55D14063-0303-412C-B422-EBE93A56F2B2}">
      <dgm:prSet/>
      <dgm:spPr/>
      <dgm:t>
        <a:bodyPr/>
        <a:lstStyle/>
        <a:p>
          <a:endParaRPr lang="en-US"/>
        </a:p>
      </dgm:t>
    </dgm:pt>
    <dgm:pt modelId="{C0B18D4C-0F42-47A1-B369-5723894F777D}" type="sibTrans" cxnId="{55D14063-0303-412C-B422-EBE93A56F2B2}">
      <dgm:prSet/>
      <dgm:spPr/>
      <dgm:t>
        <a:bodyPr/>
        <a:lstStyle/>
        <a:p>
          <a:endParaRPr lang="en-US"/>
        </a:p>
      </dgm:t>
    </dgm:pt>
    <dgm:pt modelId="{ADD6EA7A-AA99-0F41-AE27-23E39C5B279D}" type="pres">
      <dgm:prSet presAssocID="{40CCC967-A59C-472F-89CE-D8D9C5AE77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52E657-6CF7-F142-9197-027406A320F2}" type="pres">
      <dgm:prSet presAssocID="{A439A837-0611-491F-A0C2-CD5F2ECFD2EA}" presName="hierRoot1" presStyleCnt="0">
        <dgm:presLayoutVars>
          <dgm:hierBranch val="init"/>
        </dgm:presLayoutVars>
      </dgm:prSet>
      <dgm:spPr/>
    </dgm:pt>
    <dgm:pt modelId="{0A861D15-AA95-2249-A9B0-37F832D8BE9E}" type="pres">
      <dgm:prSet presAssocID="{A439A837-0611-491F-A0C2-CD5F2ECFD2EA}" presName="rootComposite1" presStyleCnt="0"/>
      <dgm:spPr/>
    </dgm:pt>
    <dgm:pt modelId="{C790F49A-339A-CE48-B81C-F2F83FBDEC6D}" type="pres">
      <dgm:prSet presAssocID="{A439A837-0611-491F-A0C2-CD5F2ECFD2EA}" presName="rootText1" presStyleLbl="node0" presStyleIdx="0" presStyleCnt="1">
        <dgm:presLayoutVars>
          <dgm:chPref val="3"/>
        </dgm:presLayoutVars>
      </dgm:prSet>
      <dgm:spPr/>
    </dgm:pt>
    <dgm:pt modelId="{0C9B0C90-1B34-664A-96F7-70B2D897DA54}" type="pres">
      <dgm:prSet presAssocID="{A439A837-0611-491F-A0C2-CD5F2ECFD2EA}" presName="rootConnector1" presStyleLbl="node1" presStyleIdx="0" presStyleCnt="0"/>
      <dgm:spPr/>
    </dgm:pt>
    <dgm:pt modelId="{B9204B0B-D151-644E-991C-B0D5A1E057EC}" type="pres">
      <dgm:prSet presAssocID="{A439A837-0611-491F-A0C2-CD5F2ECFD2EA}" presName="hierChild2" presStyleCnt="0"/>
      <dgm:spPr/>
    </dgm:pt>
    <dgm:pt modelId="{594EE078-A3E6-154C-9B4F-C990C3142ABE}" type="pres">
      <dgm:prSet presAssocID="{FB25D42F-ADE8-477E-8855-435F08B70AE8}" presName="Name37" presStyleLbl="parChTrans1D2" presStyleIdx="0" presStyleCnt="4"/>
      <dgm:spPr/>
    </dgm:pt>
    <dgm:pt modelId="{8401A470-260F-524D-BE94-ECE7025070F2}" type="pres">
      <dgm:prSet presAssocID="{F02EE585-9301-4A8A-BAF3-4D5D5F683A14}" presName="hierRoot2" presStyleCnt="0">
        <dgm:presLayoutVars>
          <dgm:hierBranch val="init"/>
        </dgm:presLayoutVars>
      </dgm:prSet>
      <dgm:spPr/>
    </dgm:pt>
    <dgm:pt modelId="{C1FA4E0B-43DA-2F4C-BF11-7A7B9E64937D}" type="pres">
      <dgm:prSet presAssocID="{F02EE585-9301-4A8A-BAF3-4D5D5F683A14}" presName="rootComposite" presStyleCnt="0"/>
      <dgm:spPr/>
    </dgm:pt>
    <dgm:pt modelId="{9D737406-9C4C-194C-A0F0-30D9932D14BC}" type="pres">
      <dgm:prSet presAssocID="{F02EE585-9301-4A8A-BAF3-4D5D5F683A14}" presName="rootText" presStyleLbl="node2" presStyleIdx="0" presStyleCnt="4">
        <dgm:presLayoutVars>
          <dgm:chPref val="3"/>
        </dgm:presLayoutVars>
      </dgm:prSet>
      <dgm:spPr/>
    </dgm:pt>
    <dgm:pt modelId="{85BAFA94-05AE-5F45-A6FC-8CB56C89B9BB}" type="pres">
      <dgm:prSet presAssocID="{F02EE585-9301-4A8A-BAF3-4D5D5F683A14}" presName="rootConnector" presStyleLbl="node2" presStyleIdx="0" presStyleCnt="4"/>
      <dgm:spPr/>
    </dgm:pt>
    <dgm:pt modelId="{158B8946-2D23-894C-8231-9CE865F1DEA6}" type="pres">
      <dgm:prSet presAssocID="{F02EE585-9301-4A8A-BAF3-4D5D5F683A14}" presName="hierChild4" presStyleCnt="0"/>
      <dgm:spPr/>
    </dgm:pt>
    <dgm:pt modelId="{B4B81203-6EA8-E846-AC6A-03966949FB30}" type="pres">
      <dgm:prSet presAssocID="{F02EE585-9301-4A8A-BAF3-4D5D5F683A14}" presName="hierChild5" presStyleCnt="0"/>
      <dgm:spPr/>
    </dgm:pt>
    <dgm:pt modelId="{08049AC4-E5D2-0C43-92CE-863B692BC6DB}" type="pres">
      <dgm:prSet presAssocID="{B09C33AB-1A90-4F67-8455-1ADBB899831D}" presName="Name37" presStyleLbl="parChTrans1D2" presStyleIdx="1" presStyleCnt="4"/>
      <dgm:spPr/>
    </dgm:pt>
    <dgm:pt modelId="{656E0F10-6F8E-A94F-A0B5-56202634F969}" type="pres">
      <dgm:prSet presAssocID="{16C1DE18-093A-4BD8-A6A8-DF6E54CF6D59}" presName="hierRoot2" presStyleCnt="0">
        <dgm:presLayoutVars>
          <dgm:hierBranch val="init"/>
        </dgm:presLayoutVars>
      </dgm:prSet>
      <dgm:spPr/>
    </dgm:pt>
    <dgm:pt modelId="{C77F5113-C69D-6A4F-849C-FDB6A14072FA}" type="pres">
      <dgm:prSet presAssocID="{16C1DE18-093A-4BD8-A6A8-DF6E54CF6D59}" presName="rootComposite" presStyleCnt="0"/>
      <dgm:spPr/>
    </dgm:pt>
    <dgm:pt modelId="{056E590A-6075-6E43-860E-B3BF8E33A939}" type="pres">
      <dgm:prSet presAssocID="{16C1DE18-093A-4BD8-A6A8-DF6E54CF6D59}" presName="rootText" presStyleLbl="node2" presStyleIdx="1" presStyleCnt="4">
        <dgm:presLayoutVars>
          <dgm:chPref val="3"/>
        </dgm:presLayoutVars>
      </dgm:prSet>
      <dgm:spPr/>
    </dgm:pt>
    <dgm:pt modelId="{27ACAF32-AD89-9D42-9476-2637FA4DBB62}" type="pres">
      <dgm:prSet presAssocID="{16C1DE18-093A-4BD8-A6A8-DF6E54CF6D59}" presName="rootConnector" presStyleLbl="node2" presStyleIdx="1" presStyleCnt="4"/>
      <dgm:spPr/>
    </dgm:pt>
    <dgm:pt modelId="{F77A79B5-AFBD-574C-9BC0-8223E0BF4101}" type="pres">
      <dgm:prSet presAssocID="{16C1DE18-093A-4BD8-A6A8-DF6E54CF6D59}" presName="hierChild4" presStyleCnt="0"/>
      <dgm:spPr/>
    </dgm:pt>
    <dgm:pt modelId="{CB298961-E0BA-2643-894C-70A989B4F27F}" type="pres">
      <dgm:prSet presAssocID="{16C1DE18-093A-4BD8-A6A8-DF6E54CF6D59}" presName="hierChild5" presStyleCnt="0"/>
      <dgm:spPr/>
    </dgm:pt>
    <dgm:pt modelId="{438CBBAF-CF5E-2C48-8EE7-C7128B23838F}" type="pres">
      <dgm:prSet presAssocID="{3C4FF8C7-88E8-4C41-AE70-D34165515CFC}" presName="Name37" presStyleLbl="parChTrans1D2" presStyleIdx="2" presStyleCnt="4"/>
      <dgm:spPr/>
    </dgm:pt>
    <dgm:pt modelId="{E601EB38-E584-AB42-AA07-A7820DAFFCA1}" type="pres">
      <dgm:prSet presAssocID="{468A0D5A-DE4D-4E67-B89C-FA66F590BF75}" presName="hierRoot2" presStyleCnt="0">
        <dgm:presLayoutVars>
          <dgm:hierBranch val="init"/>
        </dgm:presLayoutVars>
      </dgm:prSet>
      <dgm:spPr/>
    </dgm:pt>
    <dgm:pt modelId="{2B20779A-E944-E046-9520-631CD3233A9B}" type="pres">
      <dgm:prSet presAssocID="{468A0D5A-DE4D-4E67-B89C-FA66F590BF75}" presName="rootComposite" presStyleCnt="0"/>
      <dgm:spPr/>
    </dgm:pt>
    <dgm:pt modelId="{DE933CA7-FAC4-564A-8441-C469991E9B6A}" type="pres">
      <dgm:prSet presAssocID="{468A0D5A-DE4D-4E67-B89C-FA66F590BF75}" presName="rootText" presStyleLbl="node2" presStyleIdx="2" presStyleCnt="4">
        <dgm:presLayoutVars>
          <dgm:chPref val="3"/>
        </dgm:presLayoutVars>
      </dgm:prSet>
      <dgm:spPr/>
    </dgm:pt>
    <dgm:pt modelId="{F44716BF-D2FB-B54C-8ED6-48663AED7633}" type="pres">
      <dgm:prSet presAssocID="{468A0D5A-DE4D-4E67-B89C-FA66F590BF75}" presName="rootConnector" presStyleLbl="node2" presStyleIdx="2" presStyleCnt="4"/>
      <dgm:spPr/>
    </dgm:pt>
    <dgm:pt modelId="{2F005542-F9A5-EC4F-8BCE-A67EE1727FCE}" type="pres">
      <dgm:prSet presAssocID="{468A0D5A-DE4D-4E67-B89C-FA66F590BF75}" presName="hierChild4" presStyleCnt="0"/>
      <dgm:spPr/>
    </dgm:pt>
    <dgm:pt modelId="{7F6834BF-7E75-9546-B068-7C92E9125692}" type="pres">
      <dgm:prSet presAssocID="{468A0D5A-DE4D-4E67-B89C-FA66F590BF75}" presName="hierChild5" presStyleCnt="0"/>
      <dgm:spPr/>
    </dgm:pt>
    <dgm:pt modelId="{2E17C3D3-94F1-4B48-97E6-5DB3DA76F154}" type="pres">
      <dgm:prSet presAssocID="{5FD1451D-9209-477B-893B-8406A247095C}" presName="Name37" presStyleLbl="parChTrans1D2" presStyleIdx="3" presStyleCnt="4"/>
      <dgm:spPr/>
    </dgm:pt>
    <dgm:pt modelId="{F320B1ED-EEE0-2D48-BF1F-C41347EB9C2E}" type="pres">
      <dgm:prSet presAssocID="{DFC87E40-6291-4A21-B311-4297DF53A183}" presName="hierRoot2" presStyleCnt="0">
        <dgm:presLayoutVars>
          <dgm:hierBranch val="init"/>
        </dgm:presLayoutVars>
      </dgm:prSet>
      <dgm:spPr/>
    </dgm:pt>
    <dgm:pt modelId="{2905C49E-7F83-9248-A99E-ABE27B152E80}" type="pres">
      <dgm:prSet presAssocID="{DFC87E40-6291-4A21-B311-4297DF53A183}" presName="rootComposite" presStyleCnt="0"/>
      <dgm:spPr/>
    </dgm:pt>
    <dgm:pt modelId="{8A485E51-3403-7748-AE2C-7B25612FF468}" type="pres">
      <dgm:prSet presAssocID="{DFC87E40-6291-4A21-B311-4297DF53A183}" presName="rootText" presStyleLbl="node2" presStyleIdx="3" presStyleCnt="4">
        <dgm:presLayoutVars>
          <dgm:chPref val="3"/>
        </dgm:presLayoutVars>
      </dgm:prSet>
      <dgm:spPr/>
    </dgm:pt>
    <dgm:pt modelId="{B367D99E-70C6-1148-90CA-7C44B3F78981}" type="pres">
      <dgm:prSet presAssocID="{DFC87E40-6291-4A21-B311-4297DF53A183}" presName="rootConnector" presStyleLbl="node2" presStyleIdx="3" presStyleCnt="4"/>
      <dgm:spPr/>
    </dgm:pt>
    <dgm:pt modelId="{BCDEC7A1-FB73-9342-990C-E2FC4628A027}" type="pres">
      <dgm:prSet presAssocID="{DFC87E40-6291-4A21-B311-4297DF53A183}" presName="hierChild4" presStyleCnt="0"/>
      <dgm:spPr/>
    </dgm:pt>
    <dgm:pt modelId="{BD62B17C-3625-554A-9503-C14950C179E6}" type="pres">
      <dgm:prSet presAssocID="{DFC87E40-6291-4A21-B311-4297DF53A183}" presName="hierChild5" presStyleCnt="0"/>
      <dgm:spPr/>
    </dgm:pt>
    <dgm:pt modelId="{4D9A52D5-2F1D-E442-84EF-D3CB53924313}" type="pres">
      <dgm:prSet presAssocID="{A439A837-0611-491F-A0C2-CD5F2ECFD2EA}" presName="hierChild3" presStyleCnt="0"/>
      <dgm:spPr/>
    </dgm:pt>
  </dgm:ptLst>
  <dgm:cxnLst>
    <dgm:cxn modelId="{6D636F18-05CC-C64D-8DA1-BDDDCA058E2F}" type="presOf" srcId="{A439A837-0611-491F-A0C2-CD5F2ECFD2EA}" destId="{0C9B0C90-1B34-664A-96F7-70B2D897DA54}" srcOrd="1" destOrd="0" presId="urn:microsoft.com/office/officeart/2005/8/layout/orgChart1"/>
    <dgm:cxn modelId="{B43F1B19-FF2D-5048-8120-83F760BCFB1C}" type="presOf" srcId="{40CCC967-A59C-472F-89CE-D8D9C5AE77B2}" destId="{ADD6EA7A-AA99-0F41-AE27-23E39C5B279D}" srcOrd="0" destOrd="0" presId="urn:microsoft.com/office/officeart/2005/8/layout/orgChart1"/>
    <dgm:cxn modelId="{67F7681D-83DD-9747-A9E3-7A053E2E39C0}" type="presOf" srcId="{A439A837-0611-491F-A0C2-CD5F2ECFD2EA}" destId="{C790F49A-339A-CE48-B81C-F2F83FBDEC6D}" srcOrd="0" destOrd="0" presId="urn:microsoft.com/office/officeart/2005/8/layout/orgChart1"/>
    <dgm:cxn modelId="{1E0DAE2E-6372-4C7B-A64E-48D69C337623}" srcId="{A439A837-0611-491F-A0C2-CD5F2ECFD2EA}" destId="{F02EE585-9301-4A8A-BAF3-4D5D5F683A14}" srcOrd="0" destOrd="0" parTransId="{FB25D42F-ADE8-477E-8855-435F08B70AE8}" sibTransId="{266D65A5-53BA-48BB-A1E7-3097C85F8E9A}"/>
    <dgm:cxn modelId="{30307F3C-6646-124B-9E2A-8A48AC70457D}" type="presOf" srcId="{F02EE585-9301-4A8A-BAF3-4D5D5F683A14}" destId="{9D737406-9C4C-194C-A0F0-30D9932D14BC}" srcOrd="0" destOrd="0" presId="urn:microsoft.com/office/officeart/2005/8/layout/orgChart1"/>
    <dgm:cxn modelId="{643DBA3C-15B2-4E46-A2FD-1F2A19C6668E}" type="presOf" srcId="{16C1DE18-093A-4BD8-A6A8-DF6E54CF6D59}" destId="{27ACAF32-AD89-9D42-9476-2637FA4DBB62}" srcOrd="1" destOrd="0" presId="urn:microsoft.com/office/officeart/2005/8/layout/orgChart1"/>
    <dgm:cxn modelId="{55D14063-0303-412C-B422-EBE93A56F2B2}" srcId="{A439A837-0611-491F-A0C2-CD5F2ECFD2EA}" destId="{DFC87E40-6291-4A21-B311-4297DF53A183}" srcOrd="3" destOrd="0" parTransId="{5FD1451D-9209-477B-893B-8406A247095C}" sibTransId="{C0B18D4C-0F42-47A1-B369-5723894F777D}"/>
    <dgm:cxn modelId="{4EA4584E-F20D-6041-A907-54024ACFB0AB}" type="presOf" srcId="{F02EE585-9301-4A8A-BAF3-4D5D5F683A14}" destId="{85BAFA94-05AE-5F45-A6FC-8CB56C89B9BB}" srcOrd="1" destOrd="0" presId="urn:microsoft.com/office/officeart/2005/8/layout/orgChart1"/>
    <dgm:cxn modelId="{81079B51-F57C-3840-92E6-F41D07C6CADE}" type="presOf" srcId="{468A0D5A-DE4D-4E67-B89C-FA66F590BF75}" destId="{F44716BF-D2FB-B54C-8ED6-48663AED7633}" srcOrd="1" destOrd="0" presId="urn:microsoft.com/office/officeart/2005/8/layout/orgChart1"/>
    <dgm:cxn modelId="{F033FE77-DC27-584D-93C7-F8AE25B90CFA}" type="presOf" srcId="{B09C33AB-1A90-4F67-8455-1ADBB899831D}" destId="{08049AC4-E5D2-0C43-92CE-863B692BC6DB}" srcOrd="0" destOrd="0" presId="urn:microsoft.com/office/officeart/2005/8/layout/orgChart1"/>
    <dgm:cxn modelId="{5D2D608A-A5BA-DC42-A06F-6ABE8614471B}" type="presOf" srcId="{FB25D42F-ADE8-477E-8855-435F08B70AE8}" destId="{594EE078-A3E6-154C-9B4F-C990C3142ABE}" srcOrd="0" destOrd="0" presId="urn:microsoft.com/office/officeart/2005/8/layout/orgChart1"/>
    <dgm:cxn modelId="{95486B92-8A81-F146-80D2-DFDA218F7AA3}" type="presOf" srcId="{5FD1451D-9209-477B-893B-8406A247095C}" destId="{2E17C3D3-94F1-4B48-97E6-5DB3DA76F154}" srcOrd="0" destOrd="0" presId="urn:microsoft.com/office/officeart/2005/8/layout/orgChart1"/>
    <dgm:cxn modelId="{C75A55A0-309F-B14B-9E1E-B182A63DFD06}" type="presOf" srcId="{DFC87E40-6291-4A21-B311-4297DF53A183}" destId="{B367D99E-70C6-1148-90CA-7C44B3F78981}" srcOrd="1" destOrd="0" presId="urn:microsoft.com/office/officeart/2005/8/layout/orgChart1"/>
    <dgm:cxn modelId="{CE370AA8-D554-D947-9D7B-C1FDE9E1E364}" type="presOf" srcId="{16C1DE18-093A-4BD8-A6A8-DF6E54CF6D59}" destId="{056E590A-6075-6E43-860E-B3BF8E33A939}" srcOrd="0" destOrd="0" presId="urn:microsoft.com/office/officeart/2005/8/layout/orgChart1"/>
    <dgm:cxn modelId="{82516BB7-4710-4397-AF30-3E6FC43F1907}" srcId="{A439A837-0611-491F-A0C2-CD5F2ECFD2EA}" destId="{468A0D5A-DE4D-4E67-B89C-FA66F590BF75}" srcOrd="2" destOrd="0" parTransId="{3C4FF8C7-88E8-4C41-AE70-D34165515CFC}" sibTransId="{D8CEBA64-709C-4404-9A95-C64F2013FE70}"/>
    <dgm:cxn modelId="{CA2ECEC2-1AD7-0840-AD5D-A68D37140DFF}" type="presOf" srcId="{3C4FF8C7-88E8-4C41-AE70-D34165515CFC}" destId="{438CBBAF-CF5E-2C48-8EE7-C7128B23838F}" srcOrd="0" destOrd="0" presId="urn:microsoft.com/office/officeart/2005/8/layout/orgChart1"/>
    <dgm:cxn modelId="{53510AC6-DBB9-B547-AA69-9F8DBD1C15D9}" type="presOf" srcId="{468A0D5A-DE4D-4E67-B89C-FA66F590BF75}" destId="{DE933CA7-FAC4-564A-8441-C469991E9B6A}" srcOrd="0" destOrd="0" presId="urn:microsoft.com/office/officeart/2005/8/layout/orgChart1"/>
    <dgm:cxn modelId="{C5DEBDD3-0D48-4E28-A3BD-39C35F794E61}" srcId="{40CCC967-A59C-472F-89CE-D8D9C5AE77B2}" destId="{A439A837-0611-491F-A0C2-CD5F2ECFD2EA}" srcOrd="0" destOrd="0" parTransId="{B9A7C7DD-2FD4-4F74-BD05-4212759663B6}" sibTransId="{BBC9FD75-802F-46BB-9AD2-C4846BC768F1}"/>
    <dgm:cxn modelId="{A5A748DC-8B18-C044-8D81-5A7460AF596C}" type="presOf" srcId="{DFC87E40-6291-4A21-B311-4297DF53A183}" destId="{8A485E51-3403-7748-AE2C-7B25612FF468}" srcOrd="0" destOrd="0" presId="urn:microsoft.com/office/officeart/2005/8/layout/orgChart1"/>
    <dgm:cxn modelId="{14D13FE8-5BF2-4047-819D-1562276C2D50}" srcId="{A439A837-0611-491F-A0C2-CD5F2ECFD2EA}" destId="{16C1DE18-093A-4BD8-A6A8-DF6E54CF6D59}" srcOrd="1" destOrd="0" parTransId="{B09C33AB-1A90-4F67-8455-1ADBB899831D}" sibTransId="{3AA38758-B1BE-4F5B-BB9F-21D097339594}"/>
    <dgm:cxn modelId="{256105CE-C689-F546-84BA-AD927B0EC086}" type="presParOf" srcId="{ADD6EA7A-AA99-0F41-AE27-23E39C5B279D}" destId="{BA52E657-6CF7-F142-9197-027406A320F2}" srcOrd="0" destOrd="0" presId="urn:microsoft.com/office/officeart/2005/8/layout/orgChart1"/>
    <dgm:cxn modelId="{645EC429-4DA9-5D4A-B8B0-F7BE32A99E80}" type="presParOf" srcId="{BA52E657-6CF7-F142-9197-027406A320F2}" destId="{0A861D15-AA95-2249-A9B0-37F832D8BE9E}" srcOrd="0" destOrd="0" presId="urn:microsoft.com/office/officeart/2005/8/layout/orgChart1"/>
    <dgm:cxn modelId="{4C170BC0-DB37-2642-B682-84380021FEB0}" type="presParOf" srcId="{0A861D15-AA95-2249-A9B0-37F832D8BE9E}" destId="{C790F49A-339A-CE48-B81C-F2F83FBDEC6D}" srcOrd="0" destOrd="0" presId="urn:microsoft.com/office/officeart/2005/8/layout/orgChart1"/>
    <dgm:cxn modelId="{5A1D4733-F3AE-584E-8BF7-EB9603C9F86E}" type="presParOf" srcId="{0A861D15-AA95-2249-A9B0-37F832D8BE9E}" destId="{0C9B0C90-1B34-664A-96F7-70B2D897DA54}" srcOrd="1" destOrd="0" presId="urn:microsoft.com/office/officeart/2005/8/layout/orgChart1"/>
    <dgm:cxn modelId="{6ED4445D-3510-3247-9F62-772ECB5DAB9A}" type="presParOf" srcId="{BA52E657-6CF7-F142-9197-027406A320F2}" destId="{B9204B0B-D151-644E-991C-B0D5A1E057EC}" srcOrd="1" destOrd="0" presId="urn:microsoft.com/office/officeart/2005/8/layout/orgChart1"/>
    <dgm:cxn modelId="{6D377DC6-D81A-104D-A04E-2E69D4D2B945}" type="presParOf" srcId="{B9204B0B-D151-644E-991C-B0D5A1E057EC}" destId="{594EE078-A3E6-154C-9B4F-C990C3142ABE}" srcOrd="0" destOrd="0" presId="urn:microsoft.com/office/officeart/2005/8/layout/orgChart1"/>
    <dgm:cxn modelId="{0E9DF611-4FA6-FE46-8A1D-9376A980293E}" type="presParOf" srcId="{B9204B0B-D151-644E-991C-B0D5A1E057EC}" destId="{8401A470-260F-524D-BE94-ECE7025070F2}" srcOrd="1" destOrd="0" presId="urn:microsoft.com/office/officeart/2005/8/layout/orgChart1"/>
    <dgm:cxn modelId="{DA3E6E65-E526-DA47-A859-548DD9C6701B}" type="presParOf" srcId="{8401A470-260F-524D-BE94-ECE7025070F2}" destId="{C1FA4E0B-43DA-2F4C-BF11-7A7B9E64937D}" srcOrd="0" destOrd="0" presId="urn:microsoft.com/office/officeart/2005/8/layout/orgChart1"/>
    <dgm:cxn modelId="{5B9142BC-E313-594E-AF59-1A2952A1AF9A}" type="presParOf" srcId="{C1FA4E0B-43DA-2F4C-BF11-7A7B9E64937D}" destId="{9D737406-9C4C-194C-A0F0-30D9932D14BC}" srcOrd="0" destOrd="0" presId="urn:microsoft.com/office/officeart/2005/8/layout/orgChart1"/>
    <dgm:cxn modelId="{F9DF93B0-6427-0943-9B9A-36AAF635EC54}" type="presParOf" srcId="{C1FA4E0B-43DA-2F4C-BF11-7A7B9E64937D}" destId="{85BAFA94-05AE-5F45-A6FC-8CB56C89B9BB}" srcOrd="1" destOrd="0" presId="urn:microsoft.com/office/officeart/2005/8/layout/orgChart1"/>
    <dgm:cxn modelId="{B84AF8FE-D855-324C-9B02-AA5C3FB0F44C}" type="presParOf" srcId="{8401A470-260F-524D-BE94-ECE7025070F2}" destId="{158B8946-2D23-894C-8231-9CE865F1DEA6}" srcOrd="1" destOrd="0" presId="urn:microsoft.com/office/officeart/2005/8/layout/orgChart1"/>
    <dgm:cxn modelId="{4E0C0F5B-EF3D-534B-8C9B-86D0613F9781}" type="presParOf" srcId="{8401A470-260F-524D-BE94-ECE7025070F2}" destId="{B4B81203-6EA8-E846-AC6A-03966949FB30}" srcOrd="2" destOrd="0" presId="urn:microsoft.com/office/officeart/2005/8/layout/orgChart1"/>
    <dgm:cxn modelId="{B499E736-160B-FC42-9D6E-A47E9B030D12}" type="presParOf" srcId="{B9204B0B-D151-644E-991C-B0D5A1E057EC}" destId="{08049AC4-E5D2-0C43-92CE-863B692BC6DB}" srcOrd="2" destOrd="0" presId="urn:microsoft.com/office/officeart/2005/8/layout/orgChart1"/>
    <dgm:cxn modelId="{185283D2-6E64-A84A-BFF7-5DD4BC869DD0}" type="presParOf" srcId="{B9204B0B-D151-644E-991C-B0D5A1E057EC}" destId="{656E0F10-6F8E-A94F-A0B5-56202634F969}" srcOrd="3" destOrd="0" presId="urn:microsoft.com/office/officeart/2005/8/layout/orgChart1"/>
    <dgm:cxn modelId="{08534023-83BF-8548-9F01-6AE5685E3AA8}" type="presParOf" srcId="{656E0F10-6F8E-A94F-A0B5-56202634F969}" destId="{C77F5113-C69D-6A4F-849C-FDB6A14072FA}" srcOrd="0" destOrd="0" presId="urn:microsoft.com/office/officeart/2005/8/layout/orgChart1"/>
    <dgm:cxn modelId="{BA77CB54-7DCE-9146-9FFB-E9985A09E829}" type="presParOf" srcId="{C77F5113-C69D-6A4F-849C-FDB6A14072FA}" destId="{056E590A-6075-6E43-860E-B3BF8E33A939}" srcOrd="0" destOrd="0" presId="urn:microsoft.com/office/officeart/2005/8/layout/orgChart1"/>
    <dgm:cxn modelId="{05E3ABD4-326E-2E4F-B3FD-3278D868A3AD}" type="presParOf" srcId="{C77F5113-C69D-6A4F-849C-FDB6A14072FA}" destId="{27ACAF32-AD89-9D42-9476-2637FA4DBB62}" srcOrd="1" destOrd="0" presId="urn:microsoft.com/office/officeart/2005/8/layout/orgChart1"/>
    <dgm:cxn modelId="{914B9C09-7C1F-B945-86AE-62B6779466DE}" type="presParOf" srcId="{656E0F10-6F8E-A94F-A0B5-56202634F969}" destId="{F77A79B5-AFBD-574C-9BC0-8223E0BF4101}" srcOrd="1" destOrd="0" presId="urn:microsoft.com/office/officeart/2005/8/layout/orgChart1"/>
    <dgm:cxn modelId="{A5009208-F1D3-9247-ADC1-CFF787A54F48}" type="presParOf" srcId="{656E0F10-6F8E-A94F-A0B5-56202634F969}" destId="{CB298961-E0BA-2643-894C-70A989B4F27F}" srcOrd="2" destOrd="0" presId="urn:microsoft.com/office/officeart/2005/8/layout/orgChart1"/>
    <dgm:cxn modelId="{B2E4D82A-C0FF-2B40-B57B-B4E5DB259AAC}" type="presParOf" srcId="{B9204B0B-D151-644E-991C-B0D5A1E057EC}" destId="{438CBBAF-CF5E-2C48-8EE7-C7128B23838F}" srcOrd="4" destOrd="0" presId="urn:microsoft.com/office/officeart/2005/8/layout/orgChart1"/>
    <dgm:cxn modelId="{4151B4BE-463B-B144-BFA9-7771F30280B0}" type="presParOf" srcId="{B9204B0B-D151-644E-991C-B0D5A1E057EC}" destId="{E601EB38-E584-AB42-AA07-A7820DAFFCA1}" srcOrd="5" destOrd="0" presId="urn:microsoft.com/office/officeart/2005/8/layout/orgChart1"/>
    <dgm:cxn modelId="{8F13BC82-F5FA-0E46-B6B7-D0964A1D1198}" type="presParOf" srcId="{E601EB38-E584-AB42-AA07-A7820DAFFCA1}" destId="{2B20779A-E944-E046-9520-631CD3233A9B}" srcOrd="0" destOrd="0" presId="urn:microsoft.com/office/officeart/2005/8/layout/orgChart1"/>
    <dgm:cxn modelId="{BA4FAF6B-E5DB-5144-85F3-3A9FB4768C6D}" type="presParOf" srcId="{2B20779A-E944-E046-9520-631CD3233A9B}" destId="{DE933CA7-FAC4-564A-8441-C469991E9B6A}" srcOrd="0" destOrd="0" presId="urn:microsoft.com/office/officeart/2005/8/layout/orgChart1"/>
    <dgm:cxn modelId="{A064ACC4-B4E2-3044-A15F-1841F02C0F77}" type="presParOf" srcId="{2B20779A-E944-E046-9520-631CD3233A9B}" destId="{F44716BF-D2FB-B54C-8ED6-48663AED7633}" srcOrd="1" destOrd="0" presId="urn:microsoft.com/office/officeart/2005/8/layout/orgChart1"/>
    <dgm:cxn modelId="{8DDFFCD5-48F8-734E-BAB2-A0A79CB55D19}" type="presParOf" srcId="{E601EB38-E584-AB42-AA07-A7820DAFFCA1}" destId="{2F005542-F9A5-EC4F-8BCE-A67EE1727FCE}" srcOrd="1" destOrd="0" presId="urn:microsoft.com/office/officeart/2005/8/layout/orgChart1"/>
    <dgm:cxn modelId="{B55613EB-C678-BF4D-8657-5F18102FEB18}" type="presParOf" srcId="{E601EB38-E584-AB42-AA07-A7820DAFFCA1}" destId="{7F6834BF-7E75-9546-B068-7C92E9125692}" srcOrd="2" destOrd="0" presId="urn:microsoft.com/office/officeart/2005/8/layout/orgChart1"/>
    <dgm:cxn modelId="{4F80DB88-3CA6-DC43-8612-5F40291F40B4}" type="presParOf" srcId="{B9204B0B-D151-644E-991C-B0D5A1E057EC}" destId="{2E17C3D3-94F1-4B48-97E6-5DB3DA76F154}" srcOrd="6" destOrd="0" presId="urn:microsoft.com/office/officeart/2005/8/layout/orgChart1"/>
    <dgm:cxn modelId="{AEF44A2D-9614-4240-A64F-BD444F4292A5}" type="presParOf" srcId="{B9204B0B-D151-644E-991C-B0D5A1E057EC}" destId="{F320B1ED-EEE0-2D48-BF1F-C41347EB9C2E}" srcOrd="7" destOrd="0" presId="urn:microsoft.com/office/officeart/2005/8/layout/orgChart1"/>
    <dgm:cxn modelId="{ACFF8612-3402-6142-BEF1-05341639B53B}" type="presParOf" srcId="{F320B1ED-EEE0-2D48-BF1F-C41347EB9C2E}" destId="{2905C49E-7F83-9248-A99E-ABE27B152E80}" srcOrd="0" destOrd="0" presId="urn:microsoft.com/office/officeart/2005/8/layout/orgChart1"/>
    <dgm:cxn modelId="{2893BE56-A842-7145-9EA5-6FA4844EFB6E}" type="presParOf" srcId="{2905C49E-7F83-9248-A99E-ABE27B152E80}" destId="{8A485E51-3403-7748-AE2C-7B25612FF468}" srcOrd="0" destOrd="0" presId="urn:microsoft.com/office/officeart/2005/8/layout/orgChart1"/>
    <dgm:cxn modelId="{299CCFF9-92EC-3F44-A68F-24D8512852D0}" type="presParOf" srcId="{2905C49E-7F83-9248-A99E-ABE27B152E80}" destId="{B367D99E-70C6-1148-90CA-7C44B3F78981}" srcOrd="1" destOrd="0" presId="urn:microsoft.com/office/officeart/2005/8/layout/orgChart1"/>
    <dgm:cxn modelId="{1AA078AD-1276-254F-AD66-158C9510EBEB}" type="presParOf" srcId="{F320B1ED-EEE0-2D48-BF1F-C41347EB9C2E}" destId="{BCDEC7A1-FB73-9342-990C-E2FC4628A027}" srcOrd="1" destOrd="0" presId="urn:microsoft.com/office/officeart/2005/8/layout/orgChart1"/>
    <dgm:cxn modelId="{6DAC974A-A824-1542-8B5A-CA6113C9B2D7}" type="presParOf" srcId="{F320B1ED-EEE0-2D48-BF1F-C41347EB9C2E}" destId="{BD62B17C-3625-554A-9503-C14950C179E6}" srcOrd="2" destOrd="0" presId="urn:microsoft.com/office/officeart/2005/8/layout/orgChart1"/>
    <dgm:cxn modelId="{C3B94D3A-831A-C141-BF72-029FFC18CC20}" type="presParOf" srcId="{BA52E657-6CF7-F142-9197-027406A320F2}" destId="{4D9A52D5-2F1D-E442-84EF-D3CB5392431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CCC967-A59C-472F-89CE-D8D9C5AE77B2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39A837-0611-491F-A0C2-CD5F2ECFD2EA}">
      <dgm:prSet/>
      <dgm:spPr/>
      <dgm:t>
        <a:bodyPr/>
        <a:lstStyle/>
        <a:p>
          <a:pPr>
            <a:defRPr b="1"/>
          </a:pPr>
          <a:r>
            <a:rPr lang="en-GB" dirty="0">
              <a:latin typeface="+mn-lt"/>
            </a:rPr>
            <a:t>S</a:t>
          </a:r>
          <a:r>
            <a:rPr lang="en-GB" b="0" i="0" dirty="0">
              <a:latin typeface="+mn-lt"/>
            </a:rPr>
            <a:t>cales are placed into </a:t>
          </a:r>
          <a:r>
            <a:rPr lang="en-GB" b="1" i="0" dirty="0">
              <a:latin typeface="+mn-lt"/>
            </a:rPr>
            <a:t>4 main categories</a:t>
          </a:r>
          <a:r>
            <a:rPr lang="en-GB" i="0" dirty="0">
              <a:latin typeface="+mn-lt"/>
            </a:rPr>
            <a:t>:</a:t>
          </a:r>
          <a:endParaRPr lang="en-US" dirty="0">
            <a:latin typeface="+mn-lt"/>
          </a:endParaRPr>
        </a:p>
      </dgm:t>
    </dgm:pt>
    <dgm:pt modelId="{B9A7C7DD-2FD4-4F74-BD05-4212759663B6}" type="parTrans" cxnId="{C5DEBDD3-0D48-4E28-A3BD-39C35F794E61}">
      <dgm:prSet/>
      <dgm:spPr/>
      <dgm:t>
        <a:bodyPr/>
        <a:lstStyle/>
        <a:p>
          <a:endParaRPr lang="en-US"/>
        </a:p>
      </dgm:t>
    </dgm:pt>
    <dgm:pt modelId="{BBC9FD75-802F-46BB-9AD2-C4846BC768F1}" type="sibTrans" cxnId="{C5DEBDD3-0D48-4E28-A3BD-39C35F794E61}">
      <dgm:prSet/>
      <dgm:spPr/>
      <dgm:t>
        <a:bodyPr/>
        <a:lstStyle/>
        <a:p>
          <a:endParaRPr lang="en-US"/>
        </a:p>
      </dgm:t>
    </dgm:pt>
    <dgm:pt modelId="{F02EE585-9301-4A8A-BAF3-4D5D5F683A14}">
      <dgm:prSet/>
      <dgm:spPr/>
      <dgm:t>
        <a:bodyPr/>
        <a:lstStyle/>
        <a:p>
          <a:r>
            <a:rPr lang="en-GB" b="0" i="0" dirty="0" err="1">
              <a:latin typeface="+mn-lt"/>
            </a:rPr>
            <a:t>Tǝzǝtā</a:t>
          </a:r>
          <a:r>
            <a:rPr lang="en-GB" b="0" i="0" dirty="0">
              <a:latin typeface="+mn-lt"/>
            </a:rPr>
            <a:t> (</a:t>
          </a:r>
          <a:r>
            <a:rPr lang="am-ET" b="0" i="0" dirty="0">
              <a:latin typeface="+mn-lt"/>
            </a:rPr>
            <a:t>ትዝታ)</a:t>
          </a:r>
          <a:r>
            <a:rPr lang="de-DE" b="0" i="0" dirty="0">
              <a:latin typeface="+mn-lt"/>
            </a:rPr>
            <a:t> </a:t>
          </a:r>
          <a:r>
            <a:rPr lang="de-DE" b="0" i="0" dirty="0" err="1">
              <a:latin typeface="+mn-lt"/>
            </a:rPr>
            <a:t>is</a:t>
          </a:r>
          <a:r>
            <a:rPr lang="de-DE" b="0" i="0" dirty="0">
              <a:latin typeface="+mn-lt"/>
            </a:rPr>
            <a:t> </a:t>
          </a:r>
          <a:r>
            <a:rPr lang="en-DE" b="0" i="0" dirty="0">
              <a:latin typeface="+mn-lt"/>
            </a:rPr>
            <a:t>o</a:t>
          </a:r>
          <a:r>
            <a:rPr lang="en-DE" b="0" dirty="0">
              <a:latin typeface="+mn-lt"/>
            </a:rPr>
            <a:t>ften associated with nostalgia and longing</a:t>
          </a:r>
          <a:endParaRPr lang="en-US" b="0" dirty="0">
            <a:latin typeface="+mn-lt"/>
          </a:endParaRPr>
        </a:p>
      </dgm:t>
    </dgm:pt>
    <dgm:pt modelId="{FB25D42F-ADE8-477E-8855-435F08B70AE8}" type="parTrans" cxnId="{1E0DAE2E-6372-4C7B-A64E-48D69C337623}">
      <dgm:prSet/>
      <dgm:spPr/>
      <dgm:t>
        <a:bodyPr/>
        <a:lstStyle/>
        <a:p>
          <a:endParaRPr lang="en-US"/>
        </a:p>
      </dgm:t>
    </dgm:pt>
    <dgm:pt modelId="{266D65A5-53BA-48BB-A1E7-3097C85F8E9A}" type="sibTrans" cxnId="{1E0DAE2E-6372-4C7B-A64E-48D69C337623}">
      <dgm:prSet/>
      <dgm:spPr/>
      <dgm:t>
        <a:bodyPr/>
        <a:lstStyle/>
        <a:p>
          <a:endParaRPr lang="en-US"/>
        </a:p>
      </dgm:t>
    </dgm:pt>
    <dgm:pt modelId="{16C1DE18-093A-4BD8-A6A8-DF6E54CF6D59}">
      <dgm:prSet/>
      <dgm:spPr/>
      <dgm:t>
        <a:bodyPr/>
        <a:lstStyle/>
        <a:p>
          <a:r>
            <a:rPr lang="en-GB" b="0" i="0">
              <a:latin typeface="+mn-lt"/>
            </a:rPr>
            <a:t>Bāti (</a:t>
          </a:r>
          <a:r>
            <a:rPr lang="am-ET" b="0" i="0">
              <a:latin typeface="+mn-lt"/>
            </a:rPr>
            <a:t>ባቲ)</a:t>
          </a:r>
          <a:r>
            <a:rPr lang="de-DE" b="0" i="0">
              <a:latin typeface="+mn-lt"/>
            </a:rPr>
            <a:t> is </a:t>
          </a:r>
          <a:r>
            <a:rPr lang="en-DE" b="0" i="0">
              <a:latin typeface="+mn-lt"/>
            </a:rPr>
            <a:t>c</a:t>
          </a:r>
          <a:r>
            <a:rPr lang="en-DE" b="0">
              <a:latin typeface="+mn-lt"/>
            </a:rPr>
            <a:t>haracterized by a bright, joyful sound.</a:t>
          </a:r>
          <a:r>
            <a:rPr lang="am-ET" b="0" i="0">
              <a:latin typeface="+mn-lt"/>
            </a:rPr>
            <a:t> </a:t>
          </a:r>
          <a:endParaRPr lang="en-US" b="0">
            <a:latin typeface="+mn-lt"/>
          </a:endParaRPr>
        </a:p>
      </dgm:t>
    </dgm:pt>
    <dgm:pt modelId="{B09C33AB-1A90-4F67-8455-1ADBB899831D}" type="parTrans" cxnId="{14D13FE8-5BF2-4047-819D-1562276C2D50}">
      <dgm:prSet/>
      <dgm:spPr/>
      <dgm:t>
        <a:bodyPr/>
        <a:lstStyle/>
        <a:p>
          <a:endParaRPr lang="en-US"/>
        </a:p>
      </dgm:t>
    </dgm:pt>
    <dgm:pt modelId="{3AA38758-B1BE-4F5B-BB9F-21D097339594}" type="sibTrans" cxnId="{14D13FE8-5BF2-4047-819D-1562276C2D50}">
      <dgm:prSet/>
      <dgm:spPr/>
      <dgm:t>
        <a:bodyPr/>
        <a:lstStyle/>
        <a:p>
          <a:endParaRPr lang="en-US"/>
        </a:p>
      </dgm:t>
    </dgm:pt>
    <dgm:pt modelId="{468A0D5A-DE4D-4E67-B89C-FA66F590BF75}">
      <dgm:prSet/>
      <dgm:spPr/>
      <dgm:t>
        <a:bodyPr/>
        <a:lstStyle/>
        <a:p>
          <a:r>
            <a:rPr lang="en-DE" b="0" dirty="0">
              <a:latin typeface="+mn-lt"/>
            </a:rPr>
            <a:t>ʾA</a:t>
          </a:r>
          <a:r>
            <a:rPr lang="en-GB" b="0" i="0" dirty="0" err="1">
              <a:latin typeface="+mn-lt"/>
            </a:rPr>
            <a:t>mbāssal</a:t>
          </a:r>
          <a:r>
            <a:rPr lang="en-GB" b="0" i="0" dirty="0">
              <a:latin typeface="+mn-lt"/>
            </a:rPr>
            <a:t> (</a:t>
          </a:r>
          <a:r>
            <a:rPr lang="am-ET" b="0" i="0" dirty="0">
              <a:latin typeface="+mn-lt"/>
            </a:rPr>
            <a:t>አምባሰል) </a:t>
          </a:r>
          <a:r>
            <a:rPr lang="en-DE" b="0" i="0" dirty="0">
              <a:latin typeface="+mn-lt"/>
            </a:rPr>
            <a:t>e</a:t>
          </a:r>
          <a:r>
            <a:rPr lang="en-DE" b="0" dirty="0">
              <a:latin typeface="+mn-lt"/>
            </a:rPr>
            <a:t>vokes a more somber mood.</a:t>
          </a:r>
          <a:endParaRPr lang="en-US" b="0" dirty="0">
            <a:latin typeface="+mn-lt"/>
          </a:endParaRPr>
        </a:p>
      </dgm:t>
    </dgm:pt>
    <dgm:pt modelId="{3C4FF8C7-88E8-4C41-AE70-D34165515CFC}" type="parTrans" cxnId="{82516BB7-4710-4397-AF30-3E6FC43F1907}">
      <dgm:prSet/>
      <dgm:spPr/>
      <dgm:t>
        <a:bodyPr/>
        <a:lstStyle/>
        <a:p>
          <a:endParaRPr lang="en-US"/>
        </a:p>
      </dgm:t>
    </dgm:pt>
    <dgm:pt modelId="{D8CEBA64-709C-4404-9A95-C64F2013FE70}" type="sibTrans" cxnId="{82516BB7-4710-4397-AF30-3E6FC43F1907}">
      <dgm:prSet/>
      <dgm:spPr/>
      <dgm:t>
        <a:bodyPr/>
        <a:lstStyle/>
        <a:p>
          <a:endParaRPr lang="en-US"/>
        </a:p>
      </dgm:t>
    </dgm:pt>
    <dgm:pt modelId="{DFC87E40-6291-4A21-B311-4297DF53A183}">
      <dgm:prSet/>
      <dgm:spPr/>
      <dgm:t>
        <a:bodyPr/>
        <a:lstStyle/>
        <a:p>
          <a:r>
            <a:rPr lang="en-GB" b="0" dirty="0" err="1">
              <a:latin typeface="+mn-lt"/>
            </a:rPr>
            <a:t>Anč</a:t>
          </a:r>
          <a:r>
            <a:rPr lang="en-GB" b="0" i="0" dirty="0" err="1">
              <a:latin typeface="+mn-lt"/>
            </a:rPr>
            <a:t>ihoye</a:t>
          </a:r>
          <a:br>
            <a:rPr lang="en-GB" b="0" i="0" dirty="0">
              <a:latin typeface="+mn-lt"/>
            </a:rPr>
          </a:br>
          <a:r>
            <a:rPr lang="en-GB" b="0" i="0" dirty="0">
              <a:latin typeface="+mn-lt"/>
            </a:rPr>
            <a:t> (</a:t>
          </a:r>
          <a:r>
            <a:rPr lang="am-ET" b="0" i="0" dirty="0">
              <a:latin typeface="+mn-lt"/>
            </a:rPr>
            <a:t>አንቺ ሆዬ)</a:t>
          </a:r>
          <a:endParaRPr lang="en-US" b="0" dirty="0">
            <a:latin typeface="Nyala" panose="02000504070300020003" pitchFamily="2" charset="0"/>
          </a:endParaRPr>
        </a:p>
      </dgm:t>
    </dgm:pt>
    <dgm:pt modelId="{5FD1451D-9209-477B-893B-8406A247095C}" type="parTrans" cxnId="{55D14063-0303-412C-B422-EBE93A56F2B2}">
      <dgm:prSet/>
      <dgm:spPr/>
      <dgm:t>
        <a:bodyPr/>
        <a:lstStyle/>
        <a:p>
          <a:endParaRPr lang="en-US"/>
        </a:p>
      </dgm:t>
    </dgm:pt>
    <dgm:pt modelId="{C0B18D4C-0F42-47A1-B369-5723894F777D}" type="sibTrans" cxnId="{55D14063-0303-412C-B422-EBE93A56F2B2}">
      <dgm:prSet/>
      <dgm:spPr/>
      <dgm:t>
        <a:bodyPr/>
        <a:lstStyle/>
        <a:p>
          <a:endParaRPr lang="en-US"/>
        </a:p>
      </dgm:t>
    </dgm:pt>
    <dgm:pt modelId="{ADD6EA7A-AA99-0F41-AE27-23E39C5B279D}" type="pres">
      <dgm:prSet presAssocID="{40CCC967-A59C-472F-89CE-D8D9C5AE77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52E657-6CF7-F142-9197-027406A320F2}" type="pres">
      <dgm:prSet presAssocID="{A439A837-0611-491F-A0C2-CD5F2ECFD2EA}" presName="hierRoot1" presStyleCnt="0">
        <dgm:presLayoutVars>
          <dgm:hierBranch val="init"/>
        </dgm:presLayoutVars>
      </dgm:prSet>
      <dgm:spPr/>
    </dgm:pt>
    <dgm:pt modelId="{0A861D15-AA95-2249-A9B0-37F832D8BE9E}" type="pres">
      <dgm:prSet presAssocID="{A439A837-0611-491F-A0C2-CD5F2ECFD2EA}" presName="rootComposite1" presStyleCnt="0"/>
      <dgm:spPr/>
    </dgm:pt>
    <dgm:pt modelId="{C790F49A-339A-CE48-B81C-F2F83FBDEC6D}" type="pres">
      <dgm:prSet presAssocID="{A439A837-0611-491F-A0C2-CD5F2ECFD2EA}" presName="rootText1" presStyleLbl="node0" presStyleIdx="0" presStyleCnt="1">
        <dgm:presLayoutVars>
          <dgm:chPref val="3"/>
        </dgm:presLayoutVars>
      </dgm:prSet>
      <dgm:spPr/>
    </dgm:pt>
    <dgm:pt modelId="{0C9B0C90-1B34-664A-96F7-70B2D897DA54}" type="pres">
      <dgm:prSet presAssocID="{A439A837-0611-491F-A0C2-CD5F2ECFD2EA}" presName="rootConnector1" presStyleLbl="node1" presStyleIdx="0" presStyleCnt="0"/>
      <dgm:spPr/>
    </dgm:pt>
    <dgm:pt modelId="{B9204B0B-D151-644E-991C-B0D5A1E057EC}" type="pres">
      <dgm:prSet presAssocID="{A439A837-0611-491F-A0C2-CD5F2ECFD2EA}" presName="hierChild2" presStyleCnt="0"/>
      <dgm:spPr/>
    </dgm:pt>
    <dgm:pt modelId="{594EE078-A3E6-154C-9B4F-C990C3142ABE}" type="pres">
      <dgm:prSet presAssocID="{FB25D42F-ADE8-477E-8855-435F08B70AE8}" presName="Name37" presStyleLbl="parChTrans1D2" presStyleIdx="0" presStyleCnt="4"/>
      <dgm:spPr/>
    </dgm:pt>
    <dgm:pt modelId="{8401A470-260F-524D-BE94-ECE7025070F2}" type="pres">
      <dgm:prSet presAssocID="{F02EE585-9301-4A8A-BAF3-4D5D5F683A14}" presName="hierRoot2" presStyleCnt="0">
        <dgm:presLayoutVars>
          <dgm:hierBranch val="init"/>
        </dgm:presLayoutVars>
      </dgm:prSet>
      <dgm:spPr/>
    </dgm:pt>
    <dgm:pt modelId="{C1FA4E0B-43DA-2F4C-BF11-7A7B9E64937D}" type="pres">
      <dgm:prSet presAssocID="{F02EE585-9301-4A8A-BAF3-4D5D5F683A14}" presName="rootComposite" presStyleCnt="0"/>
      <dgm:spPr/>
    </dgm:pt>
    <dgm:pt modelId="{9D737406-9C4C-194C-A0F0-30D9932D14BC}" type="pres">
      <dgm:prSet presAssocID="{F02EE585-9301-4A8A-BAF3-4D5D5F683A14}" presName="rootText" presStyleLbl="node2" presStyleIdx="0" presStyleCnt="4">
        <dgm:presLayoutVars>
          <dgm:chPref val="3"/>
        </dgm:presLayoutVars>
      </dgm:prSet>
      <dgm:spPr/>
    </dgm:pt>
    <dgm:pt modelId="{85BAFA94-05AE-5F45-A6FC-8CB56C89B9BB}" type="pres">
      <dgm:prSet presAssocID="{F02EE585-9301-4A8A-BAF3-4D5D5F683A14}" presName="rootConnector" presStyleLbl="node2" presStyleIdx="0" presStyleCnt="4"/>
      <dgm:spPr/>
    </dgm:pt>
    <dgm:pt modelId="{158B8946-2D23-894C-8231-9CE865F1DEA6}" type="pres">
      <dgm:prSet presAssocID="{F02EE585-9301-4A8A-BAF3-4D5D5F683A14}" presName="hierChild4" presStyleCnt="0"/>
      <dgm:spPr/>
    </dgm:pt>
    <dgm:pt modelId="{B4B81203-6EA8-E846-AC6A-03966949FB30}" type="pres">
      <dgm:prSet presAssocID="{F02EE585-9301-4A8A-BAF3-4D5D5F683A14}" presName="hierChild5" presStyleCnt="0"/>
      <dgm:spPr/>
    </dgm:pt>
    <dgm:pt modelId="{08049AC4-E5D2-0C43-92CE-863B692BC6DB}" type="pres">
      <dgm:prSet presAssocID="{B09C33AB-1A90-4F67-8455-1ADBB899831D}" presName="Name37" presStyleLbl="parChTrans1D2" presStyleIdx="1" presStyleCnt="4"/>
      <dgm:spPr/>
    </dgm:pt>
    <dgm:pt modelId="{656E0F10-6F8E-A94F-A0B5-56202634F969}" type="pres">
      <dgm:prSet presAssocID="{16C1DE18-093A-4BD8-A6A8-DF6E54CF6D59}" presName="hierRoot2" presStyleCnt="0">
        <dgm:presLayoutVars>
          <dgm:hierBranch val="init"/>
        </dgm:presLayoutVars>
      </dgm:prSet>
      <dgm:spPr/>
    </dgm:pt>
    <dgm:pt modelId="{C77F5113-C69D-6A4F-849C-FDB6A14072FA}" type="pres">
      <dgm:prSet presAssocID="{16C1DE18-093A-4BD8-A6A8-DF6E54CF6D59}" presName="rootComposite" presStyleCnt="0"/>
      <dgm:spPr/>
    </dgm:pt>
    <dgm:pt modelId="{056E590A-6075-6E43-860E-B3BF8E33A939}" type="pres">
      <dgm:prSet presAssocID="{16C1DE18-093A-4BD8-A6A8-DF6E54CF6D59}" presName="rootText" presStyleLbl="node2" presStyleIdx="1" presStyleCnt="4">
        <dgm:presLayoutVars>
          <dgm:chPref val="3"/>
        </dgm:presLayoutVars>
      </dgm:prSet>
      <dgm:spPr/>
    </dgm:pt>
    <dgm:pt modelId="{27ACAF32-AD89-9D42-9476-2637FA4DBB62}" type="pres">
      <dgm:prSet presAssocID="{16C1DE18-093A-4BD8-A6A8-DF6E54CF6D59}" presName="rootConnector" presStyleLbl="node2" presStyleIdx="1" presStyleCnt="4"/>
      <dgm:spPr/>
    </dgm:pt>
    <dgm:pt modelId="{F77A79B5-AFBD-574C-9BC0-8223E0BF4101}" type="pres">
      <dgm:prSet presAssocID="{16C1DE18-093A-4BD8-A6A8-DF6E54CF6D59}" presName="hierChild4" presStyleCnt="0"/>
      <dgm:spPr/>
    </dgm:pt>
    <dgm:pt modelId="{CB298961-E0BA-2643-894C-70A989B4F27F}" type="pres">
      <dgm:prSet presAssocID="{16C1DE18-093A-4BD8-A6A8-DF6E54CF6D59}" presName="hierChild5" presStyleCnt="0"/>
      <dgm:spPr/>
    </dgm:pt>
    <dgm:pt modelId="{438CBBAF-CF5E-2C48-8EE7-C7128B23838F}" type="pres">
      <dgm:prSet presAssocID="{3C4FF8C7-88E8-4C41-AE70-D34165515CFC}" presName="Name37" presStyleLbl="parChTrans1D2" presStyleIdx="2" presStyleCnt="4"/>
      <dgm:spPr/>
    </dgm:pt>
    <dgm:pt modelId="{E601EB38-E584-AB42-AA07-A7820DAFFCA1}" type="pres">
      <dgm:prSet presAssocID="{468A0D5A-DE4D-4E67-B89C-FA66F590BF75}" presName="hierRoot2" presStyleCnt="0">
        <dgm:presLayoutVars>
          <dgm:hierBranch val="init"/>
        </dgm:presLayoutVars>
      </dgm:prSet>
      <dgm:spPr/>
    </dgm:pt>
    <dgm:pt modelId="{2B20779A-E944-E046-9520-631CD3233A9B}" type="pres">
      <dgm:prSet presAssocID="{468A0D5A-DE4D-4E67-B89C-FA66F590BF75}" presName="rootComposite" presStyleCnt="0"/>
      <dgm:spPr/>
    </dgm:pt>
    <dgm:pt modelId="{DE933CA7-FAC4-564A-8441-C469991E9B6A}" type="pres">
      <dgm:prSet presAssocID="{468A0D5A-DE4D-4E67-B89C-FA66F590BF75}" presName="rootText" presStyleLbl="node2" presStyleIdx="2" presStyleCnt="4">
        <dgm:presLayoutVars>
          <dgm:chPref val="3"/>
        </dgm:presLayoutVars>
      </dgm:prSet>
      <dgm:spPr/>
    </dgm:pt>
    <dgm:pt modelId="{F44716BF-D2FB-B54C-8ED6-48663AED7633}" type="pres">
      <dgm:prSet presAssocID="{468A0D5A-DE4D-4E67-B89C-FA66F590BF75}" presName="rootConnector" presStyleLbl="node2" presStyleIdx="2" presStyleCnt="4"/>
      <dgm:spPr/>
    </dgm:pt>
    <dgm:pt modelId="{2F005542-F9A5-EC4F-8BCE-A67EE1727FCE}" type="pres">
      <dgm:prSet presAssocID="{468A0D5A-DE4D-4E67-B89C-FA66F590BF75}" presName="hierChild4" presStyleCnt="0"/>
      <dgm:spPr/>
    </dgm:pt>
    <dgm:pt modelId="{7F6834BF-7E75-9546-B068-7C92E9125692}" type="pres">
      <dgm:prSet presAssocID="{468A0D5A-DE4D-4E67-B89C-FA66F590BF75}" presName="hierChild5" presStyleCnt="0"/>
      <dgm:spPr/>
    </dgm:pt>
    <dgm:pt modelId="{2E17C3D3-94F1-4B48-97E6-5DB3DA76F154}" type="pres">
      <dgm:prSet presAssocID="{5FD1451D-9209-477B-893B-8406A247095C}" presName="Name37" presStyleLbl="parChTrans1D2" presStyleIdx="3" presStyleCnt="4"/>
      <dgm:spPr/>
    </dgm:pt>
    <dgm:pt modelId="{F320B1ED-EEE0-2D48-BF1F-C41347EB9C2E}" type="pres">
      <dgm:prSet presAssocID="{DFC87E40-6291-4A21-B311-4297DF53A183}" presName="hierRoot2" presStyleCnt="0">
        <dgm:presLayoutVars>
          <dgm:hierBranch val="init"/>
        </dgm:presLayoutVars>
      </dgm:prSet>
      <dgm:spPr/>
    </dgm:pt>
    <dgm:pt modelId="{2905C49E-7F83-9248-A99E-ABE27B152E80}" type="pres">
      <dgm:prSet presAssocID="{DFC87E40-6291-4A21-B311-4297DF53A183}" presName="rootComposite" presStyleCnt="0"/>
      <dgm:spPr/>
    </dgm:pt>
    <dgm:pt modelId="{8A485E51-3403-7748-AE2C-7B25612FF468}" type="pres">
      <dgm:prSet presAssocID="{DFC87E40-6291-4A21-B311-4297DF53A183}" presName="rootText" presStyleLbl="node2" presStyleIdx="3" presStyleCnt="4">
        <dgm:presLayoutVars>
          <dgm:chPref val="3"/>
        </dgm:presLayoutVars>
      </dgm:prSet>
      <dgm:spPr/>
    </dgm:pt>
    <dgm:pt modelId="{B367D99E-70C6-1148-90CA-7C44B3F78981}" type="pres">
      <dgm:prSet presAssocID="{DFC87E40-6291-4A21-B311-4297DF53A183}" presName="rootConnector" presStyleLbl="node2" presStyleIdx="3" presStyleCnt="4"/>
      <dgm:spPr/>
    </dgm:pt>
    <dgm:pt modelId="{BCDEC7A1-FB73-9342-990C-E2FC4628A027}" type="pres">
      <dgm:prSet presAssocID="{DFC87E40-6291-4A21-B311-4297DF53A183}" presName="hierChild4" presStyleCnt="0"/>
      <dgm:spPr/>
    </dgm:pt>
    <dgm:pt modelId="{BD62B17C-3625-554A-9503-C14950C179E6}" type="pres">
      <dgm:prSet presAssocID="{DFC87E40-6291-4A21-B311-4297DF53A183}" presName="hierChild5" presStyleCnt="0"/>
      <dgm:spPr/>
    </dgm:pt>
    <dgm:pt modelId="{4D9A52D5-2F1D-E442-84EF-D3CB53924313}" type="pres">
      <dgm:prSet presAssocID="{A439A837-0611-491F-A0C2-CD5F2ECFD2EA}" presName="hierChild3" presStyleCnt="0"/>
      <dgm:spPr/>
    </dgm:pt>
  </dgm:ptLst>
  <dgm:cxnLst>
    <dgm:cxn modelId="{6D636F18-05CC-C64D-8DA1-BDDDCA058E2F}" type="presOf" srcId="{A439A837-0611-491F-A0C2-CD5F2ECFD2EA}" destId="{0C9B0C90-1B34-664A-96F7-70B2D897DA54}" srcOrd="1" destOrd="0" presId="urn:microsoft.com/office/officeart/2005/8/layout/orgChart1"/>
    <dgm:cxn modelId="{B43F1B19-FF2D-5048-8120-83F760BCFB1C}" type="presOf" srcId="{40CCC967-A59C-472F-89CE-D8D9C5AE77B2}" destId="{ADD6EA7A-AA99-0F41-AE27-23E39C5B279D}" srcOrd="0" destOrd="0" presId="urn:microsoft.com/office/officeart/2005/8/layout/orgChart1"/>
    <dgm:cxn modelId="{67F7681D-83DD-9747-A9E3-7A053E2E39C0}" type="presOf" srcId="{A439A837-0611-491F-A0C2-CD5F2ECFD2EA}" destId="{C790F49A-339A-CE48-B81C-F2F83FBDEC6D}" srcOrd="0" destOrd="0" presId="urn:microsoft.com/office/officeart/2005/8/layout/orgChart1"/>
    <dgm:cxn modelId="{1E0DAE2E-6372-4C7B-A64E-48D69C337623}" srcId="{A439A837-0611-491F-A0C2-CD5F2ECFD2EA}" destId="{F02EE585-9301-4A8A-BAF3-4D5D5F683A14}" srcOrd="0" destOrd="0" parTransId="{FB25D42F-ADE8-477E-8855-435F08B70AE8}" sibTransId="{266D65A5-53BA-48BB-A1E7-3097C85F8E9A}"/>
    <dgm:cxn modelId="{30307F3C-6646-124B-9E2A-8A48AC70457D}" type="presOf" srcId="{F02EE585-9301-4A8A-BAF3-4D5D5F683A14}" destId="{9D737406-9C4C-194C-A0F0-30D9932D14BC}" srcOrd="0" destOrd="0" presId="urn:microsoft.com/office/officeart/2005/8/layout/orgChart1"/>
    <dgm:cxn modelId="{643DBA3C-15B2-4E46-A2FD-1F2A19C6668E}" type="presOf" srcId="{16C1DE18-093A-4BD8-A6A8-DF6E54CF6D59}" destId="{27ACAF32-AD89-9D42-9476-2637FA4DBB62}" srcOrd="1" destOrd="0" presId="urn:microsoft.com/office/officeart/2005/8/layout/orgChart1"/>
    <dgm:cxn modelId="{55D14063-0303-412C-B422-EBE93A56F2B2}" srcId="{A439A837-0611-491F-A0C2-CD5F2ECFD2EA}" destId="{DFC87E40-6291-4A21-B311-4297DF53A183}" srcOrd="3" destOrd="0" parTransId="{5FD1451D-9209-477B-893B-8406A247095C}" sibTransId="{C0B18D4C-0F42-47A1-B369-5723894F777D}"/>
    <dgm:cxn modelId="{4EA4584E-F20D-6041-A907-54024ACFB0AB}" type="presOf" srcId="{F02EE585-9301-4A8A-BAF3-4D5D5F683A14}" destId="{85BAFA94-05AE-5F45-A6FC-8CB56C89B9BB}" srcOrd="1" destOrd="0" presId="urn:microsoft.com/office/officeart/2005/8/layout/orgChart1"/>
    <dgm:cxn modelId="{81079B51-F57C-3840-92E6-F41D07C6CADE}" type="presOf" srcId="{468A0D5A-DE4D-4E67-B89C-FA66F590BF75}" destId="{F44716BF-D2FB-B54C-8ED6-48663AED7633}" srcOrd="1" destOrd="0" presId="urn:microsoft.com/office/officeart/2005/8/layout/orgChart1"/>
    <dgm:cxn modelId="{F033FE77-DC27-584D-93C7-F8AE25B90CFA}" type="presOf" srcId="{B09C33AB-1A90-4F67-8455-1ADBB899831D}" destId="{08049AC4-E5D2-0C43-92CE-863B692BC6DB}" srcOrd="0" destOrd="0" presId="urn:microsoft.com/office/officeart/2005/8/layout/orgChart1"/>
    <dgm:cxn modelId="{5D2D608A-A5BA-DC42-A06F-6ABE8614471B}" type="presOf" srcId="{FB25D42F-ADE8-477E-8855-435F08B70AE8}" destId="{594EE078-A3E6-154C-9B4F-C990C3142ABE}" srcOrd="0" destOrd="0" presId="urn:microsoft.com/office/officeart/2005/8/layout/orgChart1"/>
    <dgm:cxn modelId="{95486B92-8A81-F146-80D2-DFDA218F7AA3}" type="presOf" srcId="{5FD1451D-9209-477B-893B-8406A247095C}" destId="{2E17C3D3-94F1-4B48-97E6-5DB3DA76F154}" srcOrd="0" destOrd="0" presId="urn:microsoft.com/office/officeart/2005/8/layout/orgChart1"/>
    <dgm:cxn modelId="{C75A55A0-309F-B14B-9E1E-B182A63DFD06}" type="presOf" srcId="{DFC87E40-6291-4A21-B311-4297DF53A183}" destId="{B367D99E-70C6-1148-90CA-7C44B3F78981}" srcOrd="1" destOrd="0" presId="urn:microsoft.com/office/officeart/2005/8/layout/orgChart1"/>
    <dgm:cxn modelId="{CE370AA8-D554-D947-9D7B-C1FDE9E1E364}" type="presOf" srcId="{16C1DE18-093A-4BD8-A6A8-DF6E54CF6D59}" destId="{056E590A-6075-6E43-860E-B3BF8E33A939}" srcOrd="0" destOrd="0" presId="urn:microsoft.com/office/officeart/2005/8/layout/orgChart1"/>
    <dgm:cxn modelId="{82516BB7-4710-4397-AF30-3E6FC43F1907}" srcId="{A439A837-0611-491F-A0C2-CD5F2ECFD2EA}" destId="{468A0D5A-DE4D-4E67-B89C-FA66F590BF75}" srcOrd="2" destOrd="0" parTransId="{3C4FF8C7-88E8-4C41-AE70-D34165515CFC}" sibTransId="{D8CEBA64-709C-4404-9A95-C64F2013FE70}"/>
    <dgm:cxn modelId="{CA2ECEC2-1AD7-0840-AD5D-A68D37140DFF}" type="presOf" srcId="{3C4FF8C7-88E8-4C41-AE70-D34165515CFC}" destId="{438CBBAF-CF5E-2C48-8EE7-C7128B23838F}" srcOrd="0" destOrd="0" presId="urn:microsoft.com/office/officeart/2005/8/layout/orgChart1"/>
    <dgm:cxn modelId="{53510AC6-DBB9-B547-AA69-9F8DBD1C15D9}" type="presOf" srcId="{468A0D5A-DE4D-4E67-B89C-FA66F590BF75}" destId="{DE933CA7-FAC4-564A-8441-C469991E9B6A}" srcOrd="0" destOrd="0" presId="urn:microsoft.com/office/officeart/2005/8/layout/orgChart1"/>
    <dgm:cxn modelId="{C5DEBDD3-0D48-4E28-A3BD-39C35F794E61}" srcId="{40CCC967-A59C-472F-89CE-D8D9C5AE77B2}" destId="{A439A837-0611-491F-A0C2-CD5F2ECFD2EA}" srcOrd="0" destOrd="0" parTransId="{B9A7C7DD-2FD4-4F74-BD05-4212759663B6}" sibTransId="{BBC9FD75-802F-46BB-9AD2-C4846BC768F1}"/>
    <dgm:cxn modelId="{A5A748DC-8B18-C044-8D81-5A7460AF596C}" type="presOf" srcId="{DFC87E40-6291-4A21-B311-4297DF53A183}" destId="{8A485E51-3403-7748-AE2C-7B25612FF468}" srcOrd="0" destOrd="0" presId="urn:microsoft.com/office/officeart/2005/8/layout/orgChart1"/>
    <dgm:cxn modelId="{14D13FE8-5BF2-4047-819D-1562276C2D50}" srcId="{A439A837-0611-491F-A0C2-CD5F2ECFD2EA}" destId="{16C1DE18-093A-4BD8-A6A8-DF6E54CF6D59}" srcOrd="1" destOrd="0" parTransId="{B09C33AB-1A90-4F67-8455-1ADBB899831D}" sibTransId="{3AA38758-B1BE-4F5B-BB9F-21D097339594}"/>
    <dgm:cxn modelId="{256105CE-C689-F546-84BA-AD927B0EC086}" type="presParOf" srcId="{ADD6EA7A-AA99-0F41-AE27-23E39C5B279D}" destId="{BA52E657-6CF7-F142-9197-027406A320F2}" srcOrd="0" destOrd="0" presId="urn:microsoft.com/office/officeart/2005/8/layout/orgChart1"/>
    <dgm:cxn modelId="{645EC429-4DA9-5D4A-B8B0-F7BE32A99E80}" type="presParOf" srcId="{BA52E657-6CF7-F142-9197-027406A320F2}" destId="{0A861D15-AA95-2249-A9B0-37F832D8BE9E}" srcOrd="0" destOrd="0" presId="urn:microsoft.com/office/officeart/2005/8/layout/orgChart1"/>
    <dgm:cxn modelId="{4C170BC0-DB37-2642-B682-84380021FEB0}" type="presParOf" srcId="{0A861D15-AA95-2249-A9B0-37F832D8BE9E}" destId="{C790F49A-339A-CE48-B81C-F2F83FBDEC6D}" srcOrd="0" destOrd="0" presId="urn:microsoft.com/office/officeart/2005/8/layout/orgChart1"/>
    <dgm:cxn modelId="{5A1D4733-F3AE-584E-8BF7-EB9603C9F86E}" type="presParOf" srcId="{0A861D15-AA95-2249-A9B0-37F832D8BE9E}" destId="{0C9B0C90-1B34-664A-96F7-70B2D897DA54}" srcOrd="1" destOrd="0" presId="urn:microsoft.com/office/officeart/2005/8/layout/orgChart1"/>
    <dgm:cxn modelId="{6ED4445D-3510-3247-9F62-772ECB5DAB9A}" type="presParOf" srcId="{BA52E657-6CF7-F142-9197-027406A320F2}" destId="{B9204B0B-D151-644E-991C-B0D5A1E057EC}" srcOrd="1" destOrd="0" presId="urn:microsoft.com/office/officeart/2005/8/layout/orgChart1"/>
    <dgm:cxn modelId="{6D377DC6-D81A-104D-A04E-2E69D4D2B945}" type="presParOf" srcId="{B9204B0B-D151-644E-991C-B0D5A1E057EC}" destId="{594EE078-A3E6-154C-9B4F-C990C3142ABE}" srcOrd="0" destOrd="0" presId="urn:microsoft.com/office/officeart/2005/8/layout/orgChart1"/>
    <dgm:cxn modelId="{0E9DF611-4FA6-FE46-8A1D-9376A980293E}" type="presParOf" srcId="{B9204B0B-D151-644E-991C-B0D5A1E057EC}" destId="{8401A470-260F-524D-BE94-ECE7025070F2}" srcOrd="1" destOrd="0" presId="urn:microsoft.com/office/officeart/2005/8/layout/orgChart1"/>
    <dgm:cxn modelId="{DA3E6E65-E526-DA47-A859-548DD9C6701B}" type="presParOf" srcId="{8401A470-260F-524D-BE94-ECE7025070F2}" destId="{C1FA4E0B-43DA-2F4C-BF11-7A7B9E64937D}" srcOrd="0" destOrd="0" presId="urn:microsoft.com/office/officeart/2005/8/layout/orgChart1"/>
    <dgm:cxn modelId="{5B9142BC-E313-594E-AF59-1A2952A1AF9A}" type="presParOf" srcId="{C1FA4E0B-43DA-2F4C-BF11-7A7B9E64937D}" destId="{9D737406-9C4C-194C-A0F0-30D9932D14BC}" srcOrd="0" destOrd="0" presId="urn:microsoft.com/office/officeart/2005/8/layout/orgChart1"/>
    <dgm:cxn modelId="{F9DF93B0-6427-0943-9B9A-36AAF635EC54}" type="presParOf" srcId="{C1FA4E0B-43DA-2F4C-BF11-7A7B9E64937D}" destId="{85BAFA94-05AE-5F45-A6FC-8CB56C89B9BB}" srcOrd="1" destOrd="0" presId="urn:microsoft.com/office/officeart/2005/8/layout/orgChart1"/>
    <dgm:cxn modelId="{B84AF8FE-D855-324C-9B02-AA5C3FB0F44C}" type="presParOf" srcId="{8401A470-260F-524D-BE94-ECE7025070F2}" destId="{158B8946-2D23-894C-8231-9CE865F1DEA6}" srcOrd="1" destOrd="0" presId="urn:microsoft.com/office/officeart/2005/8/layout/orgChart1"/>
    <dgm:cxn modelId="{4E0C0F5B-EF3D-534B-8C9B-86D0613F9781}" type="presParOf" srcId="{8401A470-260F-524D-BE94-ECE7025070F2}" destId="{B4B81203-6EA8-E846-AC6A-03966949FB30}" srcOrd="2" destOrd="0" presId="urn:microsoft.com/office/officeart/2005/8/layout/orgChart1"/>
    <dgm:cxn modelId="{B499E736-160B-FC42-9D6E-A47E9B030D12}" type="presParOf" srcId="{B9204B0B-D151-644E-991C-B0D5A1E057EC}" destId="{08049AC4-E5D2-0C43-92CE-863B692BC6DB}" srcOrd="2" destOrd="0" presId="urn:microsoft.com/office/officeart/2005/8/layout/orgChart1"/>
    <dgm:cxn modelId="{185283D2-6E64-A84A-BFF7-5DD4BC869DD0}" type="presParOf" srcId="{B9204B0B-D151-644E-991C-B0D5A1E057EC}" destId="{656E0F10-6F8E-A94F-A0B5-56202634F969}" srcOrd="3" destOrd="0" presId="urn:microsoft.com/office/officeart/2005/8/layout/orgChart1"/>
    <dgm:cxn modelId="{08534023-83BF-8548-9F01-6AE5685E3AA8}" type="presParOf" srcId="{656E0F10-6F8E-A94F-A0B5-56202634F969}" destId="{C77F5113-C69D-6A4F-849C-FDB6A14072FA}" srcOrd="0" destOrd="0" presId="urn:microsoft.com/office/officeart/2005/8/layout/orgChart1"/>
    <dgm:cxn modelId="{BA77CB54-7DCE-9146-9FFB-E9985A09E829}" type="presParOf" srcId="{C77F5113-C69D-6A4F-849C-FDB6A14072FA}" destId="{056E590A-6075-6E43-860E-B3BF8E33A939}" srcOrd="0" destOrd="0" presId="urn:microsoft.com/office/officeart/2005/8/layout/orgChart1"/>
    <dgm:cxn modelId="{05E3ABD4-326E-2E4F-B3FD-3278D868A3AD}" type="presParOf" srcId="{C77F5113-C69D-6A4F-849C-FDB6A14072FA}" destId="{27ACAF32-AD89-9D42-9476-2637FA4DBB62}" srcOrd="1" destOrd="0" presId="urn:microsoft.com/office/officeart/2005/8/layout/orgChart1"/>
    <dgm:cxn modelId="{914B9C09-7C1F-B945-86AE-62B6779466DE}" type="presParOf" srcId="{656E0F10-6F8E-A94F-A0B5-56202634F969}" destId="{F77A79B5-AFBD-574C-9BC0-8223E0BF4101}" srcOrd="1" destOrd="0" presId="urn:microsoft.com/office/officeart/2005/8/layout/orgChart1"/>
    <dgm:cxn modelId="{A5009208-F1D3-9247-ADC1-CFF787A54F48}" type="presParOf" srcId="{656E0F10-6F8E-A94F-A0B5-56202634F969}" destId="{CB298961-E0BA-2643-894C-70A989B4F27F}" srcOrd="2" destOrd="0" presId="urn:microsoft.com/office/officeart/2005/8/layout/orgChart1"/>
    <dgm:cxn modelId="{B2E4D82A-C0FF-2B40-B57B-B4E5DB259AAC}" type="presParOf" srcId="{B9204B0B-D151-644E-991C-B0D5A1E057EC}" destId="{438CBBAF-CF5E-2C48-8EE7-C7128B23838F}" srcOrd="4" destOrd="0" presId="urn:microsoft.com/office/officeart/2005/8/layout/orgChart1"/>
    <dgm:cxn modelId="{4151B4BE-463B-B144-BFA9-7771F30280B0}" type="presParOf" srcId="{B9204B0B-D151-644E-991C-B0D5A1E057EC}" destId="{E601EB38-E584-AB42-AA07-A7820DAFFCA1}" srcOrd="5" destOrd="0" presId="urn:microsoft.com/office/officeart/2005/8/layout/orgChart1"/>
    <dgm:cxn modelId="{8F13BC82-F5FA-0E46-B6B7-D0964A1D1198}" type="presParOf" srcId="{E601EB38-E584-AB42-AA07-A7820DAFFCA1}" destId="{2B20779A-E944-E046-9520-631CD3233A9B}" srcOrd="0" destOrd="0" presId="urn:microsoft.com/office/officeart/2005/8/layout/orgChart1"/>
    <dgm:cxn modelId="{BA4FAF6B-E5DB-5144-85F3-3A9FB4768C6D}" type="presParOf" srcId="{2B20779A-E944-E046-9520-631CD3233A9B}" destId="{DE933CA7-FAC4-564A-8441-C469991E9B6A}" srcOrd="0" destOrd="0" presId="urn:microsoft.com/office/officeart/2005/8/layout/orgChart1"/>
    <dgm:cxn modelId="{A064ACC4-B4E2-3044-A15F-1841F02C0F77}" type="presParOf" srcId="{2B20779A-E944-E046-9520-631CD3233A9B}" destId="{F44716BF-D2FB-B54C-8ED6-48663AED7633}" srcOrd="1" destOrd="0" presId="urn:microsoft.com/office/officeart/2005/8/layout/orgChart1"/>
    <dgm:cxn modelId="{8DDFFCD5-48F8-734E-BAB2-A0A79CB55D19}" type="presParOf" srcId="{E601EB38-E584-AB42-AA07-A7820DAFFCA1}" destId="{2F005542-F9A5-EC4F-8BCE-A67EE1727FCE}" srcOrd="1" destOrd="0" presId="urn:microsoft.com/office/officeart/2005/8/layout/orgChart1"/>
    <dgm:cxn modelId="{B55613EB-C678-BF4D-8657-5F18102FEB18}" type="presParOf" srcId="{E601EB38-E584-AB42-AA07-A7820DAFFCA1}" destId="{7F6834BF-7E75-9546-B068-7C92E9125692}" srcOrd="2" destOrd="0" presId="urn:microsoft.com/office/officeart/2005/8/layout/orgChart1"/>
    <dgm:cxn modelId="{4F80DB88-3CA6-DC43-8612-5F40291F40B4}" type="presParOf" srcId="{B9204B0B-D151-644E-991C-B0D5A1E057EC}" destId="{2E17C3D3-94F1-4B48-97E6-5DB3DA76F154}" srcOrd="6" destOrd="0" presId="urn:microsoft.com/office/officeart/2005/8/layout/orgChart1"/>
    <dgm:cxn modelId="{AEF44A2D-9614-4240-A64F-BD444F4292A5}" type="presParOf" srcId="{B9204B0B-D151-644E-991C-B0D5A1E057EC}" destId="{F320B1ED-EEE0-2D48-BF1F-C41347EB9C2E}" srcOrd="7" destOrd="0" presId="urn:microsoft.com/office/officeart/2005/8/layout/orgChart1"/>
    <dgm:cxn modelId="{ACFF8612-3402-6142-BEF1-05341639B53B}" type="presParOf" srcId="{F320B1ED-EEE0-2D48-BF1F-C41347EB9C2E}" destId="{2905C49E-7F83-9248-A99E-ABE27B152E80}" srcOrd="0" destOrd="0" presId="urn:microsoft.com/office/officeart/2005/8/layout/orgChart1"/>
    <dgm:cxn modelId="{2893BE56-A842-7145-9EA5-6FA4844EFB6E}" type="presParOf" srcId="{2905C49E-7F83-9248-A99E-ABE27B152E80}" destId="{8A485E51-3403-7748-AE2C-7B25612FF468}" srcOrd="0" destOrd="0" presId="urn:microsoft.com/office/officeart/2005/8/layout/orgChart1"/>
    <dgm:cxn modelId="{299CCFF9-92EC-3F44-A68F-24D8512852D0}" type="presParOf" srcId="{2905C49E-7F83-9248-A99E-ABE27B152E80}" destId="{B367D99E-70C6-1148-90CA-7C44B3F78981}" srcOrd="1" destOrd="0" presId="urn:microsoft.com/office/officeart/2005/8/layout/orgChart1"/>
    <dgm:cxn modelId="{1AA078AD-1276-254F-AD66-158C9510EBEB}" type="presParOf" srcId="{F320B1ED-EEE0-2D48-BF1F-C41347EB9C2E}" destId="{BCDEC7A1-FB73-9342-990C-E2FC4628A027}" srcOrd="1" destOrd="0" presId="urn:microsoft.com/office/officeart/2005/8/layout/orgChart1"/>
    <dgm:cxn modelId="{6DAC974A-A824-1542-8B5A-CA6113C9B2D7}" type="presParOf" srcId="{F320B1ED-EEE0-2D48-BF1F-C41347EB9C2E}" destId="{BD62B17C-3625-554A-9503-C14950C179E6}" srcOrd="2" destOrd="0" presId="urn:microsoft.com/office/officeart/2005/8/layout/orgChart1"/>
    <dgm:cxn modelId="{C3B94D3A-831A-C141-BF72-029FFC18CC20}" type="presParOf" srcId="{BA52E657-6CF7-F142-9197-027406A320F2}" destId="{4D9A52D5-2F1D-E442-84EF-D3CB5392431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CCC967-A59C-472F-89CE-D8D9C5AE77B2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39A837-0611-491F-A0C2-CD5F2ECFD2EA}">
      <dgm:prSet/>
      <dgm:spPr/>
      <dgm:t>
        <a:bodyPr/>
        <a:lstStyle/>
        <a:p>
          <a:pPr>
            <a:defRPr b="1"/>
          </a:pPr>
          <a:r>
            <a:rPr lang="en-GB" dirty="0">
              <a:latin typeface="+mn-lt"/>
            </a:rPr>
            <a:t>S</a:t>
          </a:r>
          <a:r>
            <a:rPr lang="en-GB" b="0" i="0" dirty="0">
              <a:latin typeface="+mn-lt"/>
            </a:rPr>
            <a:t>cales are placed into </a:t>
          </a:r>
          <a:r>
            <a:rPr lang="en-GB" b="1" i="0" dirty="0">
              <a:latin typeface="+mn-lt"/>
            </a:rPr>
            <a:t>4 main categories</a:t>
          </a:r>
          <a:r>
            <a:rPr lang="en-GB" i="0" dirty="0">
              <a:latin typeface="+mn-lt"/>
            </a:rPr>
            <a:t>:</a:t>
          </a:r>
          <a:endParaRPr lang="en-US" dirty="0">
            <a:latin typeface="+mn-lt"/>
          </a:endParaRPr>
        </a:p>
      </dgm:t>
    </dgm:pt>
    <dgm:pt modelId="{B9A7C7DD-2FD4-4F74-BD05-4212759663B6}" type="parTrans" cxnId="{C5DEBDD3-0D48-4E28-A3BD-39C35F794E61}">
      <dgm:prSet/>
      <dgm:spPr/>
      <dgm:t>
        <a:bodyPr/>
        <a:lstStyle/>
        <a:p>
          <a:endParaRPr lang="en-US"/>
        </a:p>
      </dgm:t>
    </dgm:pt>
    <dgm:pt modelId="{BBC9FD75-802F-46BB-9AD2-C4846BC768F1}" type="sibTrans" cxnId="{C5DEBDD3-0D48-4E28-A3BD-39C35F794E61}">
      <dgm:prSet/>
      <dgm:spPr/>
      <dgm:t>
        <a:bodyPr/>
        <a:lstStyle/>
        <a:p>
          <a:endParaRPr lang="en-US"/>
        </a:p>
      </dgm:t>
    </dgm:pt>
    <dgm:pt modelId="{F02EE585-9301-4A8A-BAF3-4D5D5F683A14}">
      <dgm:prSet/>
      <dgm:spPr/>
      <dgm:t>
        <a:bodyPr/>
        <a:lstStyle/>
        <a:p>
          <a:r>
            <a:rPr lang="en-GB" b="0" i="0" dirty="0" err="1">
              <a:latin typeface="+mn-lt"/>
            </a:rPr>
            <a:t>Tǝzǝtā</a:t>
          </a:r>
          <a:r>
            <a:rPr lang="en-GB" b="0" i="0" dirty="0">
              <a:latin typeface="+mn-lt"/>
            </a:rPr>
            <a:t> (</a:t>
          </a:r>
          <a:r>
            <a:rPr lang="am-ET" b="0" i="0" dirty="0">
              <a:latin typeface="+mn-lt"/>
            </a:rPr>
            <a:t>ትዝታ)</a:t>
          </a:r>
          <a:r>
            <a:rPr lang="de-DE" b="0" i="0" dirty="0">
              <a:latin typeface="+mn-lt"/>
            </a:rPr>
            <a:t> </a:t>
          </a:r>
          <a:r>
            <a:rPr lang="de-DE" b="0" i="0" dirty="0" err="1">
              <a:latin typeface="+mn-lt"/>
            </a:rPr>
            <a:t>is</a:t>
          </a:r>
          <a:r>
            <a:rPr lang="de-DE" b="0" i="0" dirty="0">
              <a:latin typeface="+mn-lt"/>
            </a:rPr>
            <a:t> </a:t>
          </a:r>
          <a:r>
            <a:rPr lang="en-DE" b="0" i="0" dirty="0">
              <a:latin typeface="+mn-lt"/>
            </a:rPr>
            <a:t>o</a:t>
          </a:r>
          <a:r>
            <a:rPr lang="en-DE" b="0" dirty="0">
              <a:latin typeface="+mn-lt"/>
            </a:rPr>
            <a:t>ften associated with nostalgia and longing</a:t>
          </a:r>
          <a:endParaRPr lang="en-US" b="0" dirty="0">
            <a:latin typeface="+mn-lt"/>
          </a:endParaRPr>
        </a:p>
      </dgm:t>
    </dgm:pt>
    <dgm:pt modelId="{FB25D42F-ADE8-477E-8855-435F08B70AE8}" type="parTrans" cxnId="{1E0DAE2E-6372-4C7B-A64E-48D69C337623}">
      <dgm:prSet/>
      <dgm:spPr/>
      <dgm:t>
        <a:bodyPr/>
        <a:lstStyle/>
        <a:p>
          <a:endParaRPr lang="en-US"/>
        </a:p>
      </dgm:t>
    </dgm:pt>
    <dgm:pt modelId="{266D65A5-53BA-48BB-A1E7-3097C85F8E9A}" type="sibTrans" cxnId="{1E0DAE2E-6372-4C7B-A64E-48D69C337623}">
      <dgm:prSet/>
      <dgm:spPr/>
      <dgm:t>
        <a:bodyPr/>
        <a:lstStyle/>
        <a:p>
          <a:endParaRPr lang="en-US"/>
        </a:p>
      </dgm:t>
    </dgm:pt>
    <dgm:pt modelId="{16C1DE18-093A-4BD8-A6A8-DF6E54CF6D59}">
      <dgm:prSet/>
      <dgm:spPr/>
      <dgm:t>
        <a:bodyPr/>
        <a:lstStyle/>
        <a:p>
          <a:r>
            <a:rPr lang="en-GB" b="0" i="0">
              <a:latin typeface="+mn-lt"/>
            </a:rPr>
            <a:t>Bāti (</a:t>
          </a:r>
          <a:r>
            <a:rPr lang="am-ET" b="0" i="0">
              <a:latin typeface="+mn-lt"/>
            </a:rPr>
            <a:t>ባቲ)</a:t>
          </a:r>
          <a:r>
            <a:rPr lang="de-DE" b="0" i="0">
              <a:latin typeface="+mn-lt"/>
            </a:rPr>
            <a:t> is </a:t>
          </a:r>
          <a:r>
            <a:rPr lang="en-DE" b="0" i="0">
              <a:latin typeface="+mn-lt"/>
            </a:rPr>
            <a:t>c</a:t>
          </a:r>
          <a:r>
            <a:rPr lang="en-DE" b="0">
              <a:latin typeface="+mn-lt"/>
            </a:rPr>
            <a:t>haracterized by a bright, joyful sound.</a:t>
          </a:r>
          <a:r>
            <a:rPr lang="am-ET" b="0" i="0">
              <a:latin typeface="+mn-lt"/>
            </a:rPr>
            <a:t> </a:t>
          </a:r>
          <a:endParaRPr lang="en-US" b="0">
            <a:latin typeface="+mn-lt"/>
          </a:endParaRPr>
        </a:p>
      </dgm:t>
    </dgm:pt>
    <dgm:pt modelId="{B09C33AB-1A90-4F67-8455-1ADBB899831D}" type="parTrans" cxnId="{14D13FE8-5BF2-4047-819D-1562276C2D50}">
      <dgm:prSet/>
      <dgm:spPr/>
      <dgm:t>
        <a:bodyPr/>
        <a:lstStyle/>
        <a:p>
          <a:endParaRPr lang="en-US"/>
        </a:p>
      </dgm:t>
    </dgm:pt>
    <dgm:pt modelId="{3AA38758-B1BE-4F5B-BB9F-21D097339594}" type="sibTrans" cxnId="{14D13FE8-5BF2-4047-819D-1562276C2D50}">
      <dgm:prSet/>
      <dgm:spPr/>
      <dgm:t>
        <a:bodyPr/>
        <a:lstStyle/>
        <a:p>
          <a:endParaRPr lang="en-US"/>
        </a:p>
      </dgm:t>
    </dgm:pt>
    <dgm:pt modelId="{468A0D5A-DE4D-4E67-B89C-FA66F590BF75}">
      <dgm:prSet/>
      <dgm:spPr/>
      <dgm:t>
        <a:bodyPr/>
        <a:lstStyle/>
        <a:p>
          <a:r>
            <a:rPr lang="en-DE" b="0">
              <a:latin typeface="+mn-lt"/>
            </a:rPr>
            <a:t>ʾA</a:t>
          </a:r>
          <a:r>
            <a:rPr lang="en-GB" b="0" i="0">
              <a:latin typeface="+mn-lt"/>
            </a:rPr>
            <a:t>mbāssal (</a:t>
          </a:r>
          <a:r>
            <a:rPr lang="am-ET" b="0" i="0">
              <a:latin typeface="+mn-lt"/>
            </a:rPr>
            <a:t>አምባሰል) </a:t>
          </a:r>
          <a:r>
            <a:rPr lang="en-DE" b="0" i="0">
              <a:latin typeface="+mn-lt"/>
            </a:rPr>
            <a:t>e</a:t>
          </a:r>
          <a:r>
            <a:rPr lang="en-DE" b="0">
              <a:latin typeface="+mn-lt"/>
            </a:rPr>
            <a:t>vokes a more somber mood.</a:t>
          </a:r>
          <a:endParaRPr lang="en-US" b="0">
            <a:latin typeface="+mn-lt"/>
          </a:endParaRPr>
        </a:p>
      </dgm:t>
    </dgm:pt>
    <dgm:pt modelId="{3C4FF8C7-88E8-4C41-AE70-D34165515CFC}" type="parTrans" cxnId="{82516BB7-4710-4397-AF30-3E6FC43F1907}">
      <dgm:prSet/>
      <dgm:spPr/>
      <dgm:t>
        <a:bodyPr/>
        <a:lstStyle/>
        <a:p>
          <a:endParaRPr lang="en-US"/>
        </a:p>
      </dgm:t>
    </dgm:pt>
    <dgm:pt modelId="{D8CEBA64-709C-4404-9A95-C64F2013FE70}" type="sibTrans" cxnId="{82516BB7-4710-4397-AF30-3E6FC43F1907}">
      <dgm:prSet/>
      <dgm:spPr/>
      <dgm:t>
        <a:bodyPr/>
        <a:lstStyle/>
        <a:p>
          <a:endParaRPr lang="en-US"/>
        </a:p>
      </dgm:t>
    </dgm:pt>
    <dgm:pt modelId="{DFC87E40-6291-4A21-B311-4297DF53A183}">
      <dgm:prSet/>
      <dgm:spPr/>
      <dgm:t>
        <a:bodyPr/>
        <a:lstStyle/>
        <a:p>
          <a:r>
            <a:rPr lang="en-GB" b="0" dirty="0" err="1">
              <a:latin typeface="+mn-lt"/>
            </a:rPr>
            <a:t>Anč</a:t>
          </a:r>
          <a:r>
            <a:rPr lang="en-GB" b="0" i="0" dirty="0" err="1">
              <a:latin typeface="+mn-lt"/>
            </a:rPr>
            <a:t>ihoye</a:t>
          </a:r>
          <a:br>
            <a:rPr lang="en-GB" b="0" i="0" dirty="0">
              <a:latin typeface="+mn-lt"/>
            </a:rPr>
          </a:br>
          <a:r>
            <a:rPr lang="en-GB" b="0" i="0" dirty="0">
              <a:latin typeface="+mn-lt"/>
            </a:rPr>
            <a:t> (</a:t>
          </a:r>
          <a:r>
            <a:rPr lang="am-ET" b="0" i="0" dirty="0">
              <a:latin typeface="+mn-lt"/>
            </a:rPr>
            <a:t>አንቺ ሆዬ)</a:t>
          </a:r>
          <a:endParaRPr lang="en-US" b="0" dirty="0">
            <a:latin typeface="Nyala" panose="02000504070300020003" pitchFamily="2" charset="0"/>
          </a:endParaRPr>
        </a:p>
      </dgm:t>
    </dgm:pt>
    <dgm:pt modelId="{5FD1451D-9209-477B-893B-8406A247095C}" type="parTrans" cxnId="{55D14063-0303-412C-B422-EBE93A56F2B2}">
      <dgm:prSet/>
      <dgm:spPr/>
      <dgm:t>
        <a:bodyPr/>
        <a:lstStyle/>
        <a:p>
          <a:endParaRPr lang="en-US"/>
        </a:p>
      </dgm:t>
    </dgm:pt>
    <dgm:pt modelId="{C0B18D4C-0F42-47A1-B369-5723894F777D}" type="sibTrans" cxnId="{55D14063-0303-412C-B422-EBE93A56F2B2}">
      <dgm:prSet/>
      <dgm:spPr/>
      <dgm:t>
        <a:bodyPr/>
        <a:lstStyle/>
        <a:p>
          <a:endParaRPr lang="en-US"/>
        </a:p>
      </dgm:t>
    </dgm:pt>
    <dgm:pt modelId="{ADD6EA7A-AA99-0F41-AE27-23E39C5B279D}" type="pres">
      <dgm:prSet presAssocID="{40CCC967-A59C-472F-89CE-D8D9C5AE77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52E657-6CF7-F142-9197-027406A320F2}" type="pres">
      <dgm:prSet presAssocID="{A439A837-0611-491F-A0C2-CD5F2ECFD2EA}" presName="hierRoot1" presStyleCnt="0">
        <dgm:presLayoutVars>
          <dgm:hierBranch val="init"/>
        </dgm:presLayoutVars>
      </dgm:prSet>
      <dgm:spPr/>
    </dgm:pt>
    <dgm:pt modelId="{0A861D15-AA95-2249-A9B0-37F832D8BE9E}" type="pres">
      <dgm:prSet presAssocID="{A439A837-0611-491F-A0C2-CD5F2ECFD2EA}" presName="rootComposite1" presStyleCnt="0"/>
      <dgm:spPr/>
    </dgm:pt>
    <dgm:pt modelId="{C790F49A-339A-CE48-B81C-F2F83FBDEC6D}" type="pres">
      <dgm:prSet presAssocID="{A439A837-0611-491F-A0C2-CD5F2ECFD2EA}" presName="rootText1" presStyleLbl="node0" presStyleIdx="0" presStyleCnt="1">
        <dgm:presLayoutVars>
          <dgm:chPref val="3"/>
        </dgm:presLayoutVars>
      </dgm:prSet>
      <dgm:spPr/>
    </dgm:pt>
    <dgm:pt modelId="{0C9B0C90-1B34-664A-96F7-70B2D897DA54}" type="pres">
      <dgm:prSet presAssocID="{A439A837-0611-491F-A0C2-CD5F2ECFD2EA}" presName="rootConnector1" presStyleLbl="node1" presStyleIdx="0" presStyleCnt="0"/>
      <dgm:spPr/>
    </dgm:pt>
    <dgm:pt modelId="{B9204B0B-D151-644E-991C-B0D5A1E057EC}" type="pres">
      <dgm:prSet presAssocID="{A439A837-0611-491F-A0C2-CD5F2ECFD2EA}" presName="hierChild2" presStyleCnt="0"/>
      <dgm:spPr/>
    </dgm:pt>
    <dgm:pt modelId="{594EE078-A3E6-154C-9B4F-C990C3142ABE}" type="pres">
      <dgm:prSet presAssocID="{FB25D42F-ADE8-477E-8855-435F08B70AE8}" presName="Name37" presStyleLbl="parChTrans1D2" presStyleIdx="0" presStyleCnt="4"/>
      <dgm:spPr/>
    </dgm:pt>
    <dgm:pt modelId="{8401A470-260F-524D-BE94-ECE7025070F2}" type="pres">
      <dgm:prSet presAssocID="{F02EE585-9301-4A8A-BAF3-4D5D5F683A14}" presName="hierRoot2" presStyleCnt="0">
        <dgm:presLayoutVars>
          <dgm:hierBranch val="init"/>
        </dgm:presLayoutVars>
      </dgm:prSet>
      <dgm:spPr/>
    </dgm:pt>
    <dgm:pt modelId="{C1FA4E0B-43DA-2F4C-BF11-7A7B9E64937D}" type="pres">
      <dgm:prSet presAssocID="{F02EE585-9301-4A8A-BAF3-4D5D5F683A14}" presName="rootComposite" presStyleCnt="0"/>
      <dgm:spPr/>
    </dgm:pt>
    <dgm:pt modelId="{9D737406-9C4C-194C-A0F0-30D9932D14BC}" type="pres">
      <dgm:prSet presAssocID="{F02EE585-9301-4A8A-BAF3-4D5D5F683A14}" presName="rootText" presStyleLbl="node2" presStyleIdx="0" presStyleCnt="4">
        <dgm:presLayoutVars>
          <dgm:chPref val="3"/>
        </dgm:presLayoutVars>
      </dgm:prSet>
      <dgm:spPr/>
    </dgm:pt>
    <dgm:pt modelId="{85BAFA94-05AE-5F45-A6FC-8CB56C89B9BB}" type="pres">
      <dgm:prSet presAssocID="{F02EE585-9301-4A8A-BAF3-4D5D5F683A14}" presName="rootConnector" presStyleLbl="node2" presStyleIdx="0" presStyleCnt="4"/>
      <dgm:spPr/>
    </dgm:pt>
    <dgm:pt modelId="{158B8946-2D23-894C-8231-9CE865F1DEA6}" type="pres">
      <dgm:prSet presAssocID="{F02EE585-9301-4A8A-BAF3-4D5D5F683A14}" presName="hierChild4" presStyleCnt="0"/>
      <dgm:spPr/>
    </dgm:pt>
    <dgm:pt modelId="{B4B81203-6EA8-E846-AC6A-03966949FB30}" type="pres">
      <dgm:prSet presAssocID="{F02EE585-9301-4A8A-BAF3-4D5D5F683A14}" presName="hierChild5" presStyleCnt="0"/>
      <dgm:spPr/>
    </dgm:pt>
    <dgm:pt modelId="{08049AC4-E5D2-0C43-92CE-863B692BC6DB}" type="pres">
      <dgm:prSet presAssocID="{B09C33AB-1A90-4F67-8455-1ADBB899831D}" presName="Name37" presStyleLbl="parChTrans1D2" presStyleIdx="1" presStyleCnt="4"/>
      <dgm:spPr/>
    </dgm:pt>
    <dgm:pt modelId="{656E0F10-6F8E-A94F-A0B5-56202634F969}" type="pres">
      <dgm:prSet presAssocID="{16C1DE18-093A-4BD8-A6A8-DF6E54CF6D59}" presName="hierRoot2" presStyleCnt="0">
        <dgm:presLayoutVars>
          <dgm:hierBranch val="init"/>
        </dgm:presLayoutVars>
      </dgm:prSet>
      <dgm:spPr/>
    </dgm:pt>
    <dgm:pt modelId="{C77F5113-C69D-6A4F-849C-FDB6A14072FA}" type="pres">
      <dgm:prSet presAssocID="{16C1DE18-093A-4BD8-A6A8-DF6E54CF6D59}" presName="rootComposite" presStyleCnt="0"/>
      <dgm:spPr/>
    </dgm:pt>
    <dgm:pt modelId="{056E590A-6075-6E43-860E-B3BF8E33A939}" type="pres">
      <dgm:prSet presAssocID="{16C1DE18-093A-4BD8-A6A8-DF6E54CF6D59}" presName="rootText" presStyleLbl="node2" presStyleIdx="1" presStyleCnt="4">
        <dgm:presLayoutVars>
          <dgm:chPref val="3"/>
        </dgm:presLayoutVars>
      </dgm:prSet>
      <dgm:spPr/>
    </dgm:pt>
    <dgm:pt modelId="{27ACAF32-AD89-9D42-9476-2637FA4DBB62}" type="pres">
      <dgm:prSet presAssocID="{16C1DE18-093A-4BD8-A6A8-DF6E54CF6D59}" presName="rootConnector" presStyleLbl="node2" presStyleIdx="1" presStyleCnt="4"/>
      <dgm:spPr/>
    </dgm:pt>
    <dgm:pt modelId="{F77A79B5-AFBD-574C-9BC0-8223E0BF4101}" type="pres">
      <dgm:prSet presAssocID="{16C1DE18-093A-4BD8-A6A8-DF6E54CF6D59}" presName="hierChild4" presStyleCnt="0"/>
      <dgm:spPr/>
    </dgm:pt>
    <dgm:pt modelId="{CB298961-E0BA-2643-894C-70A989B4F27F}" type="pres">
      <dgm:prSet presAssocID="{16C1DE18-093A-4BD8-A6A8-DF6E54CF6D59}" presName="hierChild5" presStyleCnt="0"/>
      <dgm:spPr/>
    </dgm:pt>
    <dgm:pt modelId="{438CBBAF-CF5E-2C48-8EE7-C7128B23838F}" type="pres">
      <dgm:prSet presAssocID="{3C4FF8C7-88E8-4C41-AE70-D34165515CFC}" presName="Name37" presStyleLbl="parChTrans1D2" presStyleIdx="2" presStyleCnt="4"/>
      <dgm:spPr/>
    </dgm:pt>
    <dgm:pt modelId="{E601EB38-E584-AB42-AA07-A7820DAFFCA1}" type="pres">
      <dgm:prSet presAssocID="{468A0D5A-DE4D-4E67-B89C-FA66F590BF75}" presName="hierRoot2" presStyleCnt="0">
        <dgm:presLayoutVars>
          <dgm:hierBranch val="init"/>
        </dgm:presLayoutVars>
      </dgm:prSet>
      <dgm:spPr/>
    </dgm:pt>
    <dgm:pt modelId="{2B20779A-E944-E046-9520-631CD3233A9B}" type="pres">
      <dgm:prSet presAssocID="{468A0D5A-DE4D-4E67-B89C-FA66F590BF75}" presName="rootComposite" presStyleCnt="0"/>
      <dgm:spPr/>
    </dgm:pt>
    <dgm:pt modelId="{DE933CA7-FAC4-564A-8441-C469991E9B6A}" type="pres">
      <dgm:prSet presAssocID="{468A0D5A-DE4D-4E67-B89C-FA66F590BF75}" presName="rootText" presStyleLbl="node2" presStyleIdx="2" presStyleCnt="4">
        <dgm:presLayoutVars>
          <dgm:chPref val="3"/>
        </dgm:presLayoutVars>
      </dgm:prSet>
      <dgm:spPr/>
    </dgm:pt>
    <dgm:pt modelId="{F44716BF-D2FB-B54C-8ED6-48663AED7633}" type="pres">
      <dgm:prSet presAssocID="{468A0D5A-DE4D-4E67-B89C-FA66F590BF75}" presName="rootConnector" presStyleLbl="node2" presStyleIdx="2" presStyleCnt="4"/>
      <dgm:spPr/>
    </dgm:pt>
    <dgm:pt modelId="{2F005542-F9A5-EC4F-8BCE-A67EE1727FCE}" type="pres">
      <dgm:prSet presAssocID="{468A0D5A-DE4D-4E67-B89C-FA66F590BF75}" presName="hierChild4" presStyleCnt="0"/>
      <dgm:spPr/>
    </dgm:pt>
    <dgm:pt modelId="{7F6834BF-7E75-9546-B068-7C92E9125692}" type="pres">
      <dgm:prSet presAssocID="{468A0D5A-DE4D-4E67-B89C-FA66F590BF75}" presName="hierChild5" presStyleCnt="0"/>
      <dgm:spPr/>
    </dgm:pt>
    <dgm:pt modelId="{2E17C3D3-94F1-4B48-97E6-5DB3DA76F154}" type="pres">
      <dgm:prSet presAssocID="{5FD1451D-9209-477B-893B-8406A247095C}" presName="Name37" presStyleLbl="parChTrans1D2" presStyleIdx="3" presStyleCnt="4"/>
      <dgm:spPr/>
    </dgm:pt>
    <dgm:pt modelId="{F320B1ED-EEE0-2D48-BF1F-C41347EB9C2E}" type="pres">
      <dgm:prSet presAssocID="{DFC87E40-6291-4A21-B311-4297DF53A183}" presName="hierRoot2" presStyleCnt="0">
        <dgm:presLayoutVars>
          <dgm:hierBranch val="init"/>
        </dgm:presLayoutVars>
      </dgm:prSet>
      <dgm:spPr/>
    </dgm:pt>
    <dgm:pt modelId="{2905C49E-7F83-9248-A99E-ABE27B152E80}" type="pres">
      <dgm:prSet presAssocID="{DFC87E40-6291-4A21-B311-4297DF53A183}" presName="rootComposite" presStyleCnt="0"/>
      <dgm:spPr/>
    </dgm:pt>
    <dgm:pt modelId="{8A485E51-3403-7748-AE2C-7B25612FF468}" type="pres">
      <dgm:prSet presAssocID="{DFC87E40-6291-4A21-B311-4297DF53A183}" presName="rootText" presStyleLbl="node2" presStyleIdx="3" presStyleCnt="4">
        <dgm:presLayoutVars>
          <dgm:chPref val="3"/>
        </dgm:presLayoutVars>
      </dgm:prSet>
      <dgm:spPr/>
    </dgm:pt>
    <dgm:pt modelId="{B367D99E-70C6-1148-90CA-7C44B3F78981}" type="pres">
      <dgm:prSet presAssocID="{DFC87E40-6291-4A21-B311-4297DF53A183}" presName="rootConnector" presStyleLbl="node2" presStyleIdx="3" presStyleCnt="4"/>
      <dgm:spPr/>
    </dgm:pt>
    <dgm:pt modelId="{BCDEC7A1-FB73-9342-990C-E2FC4628A027}" type="pres">
      <dgm:prSet presAssocID="{DFC87E40-6291-4A21-B311-4297DF53A183}" presName="hierChild4" presStyleCnt="0"/>
      <dgm:spPr/>
    </dgm:pt>
    <dgm:pt modelId="{BD62B17C-3625-554A-9503-C14950C179E6}" type="pres">
      <dgm:prSet presAssocID="{DFC87E40-6291-4A21-B311-4297DF53A183}" presName="hierChild5" presStyleCnt="0"/>
      <dgm:spPr/>
    </dgm:pt>
    <dgm:pt modelId="{4D9A52D5-2F1D-E442-84EF-D3CB53924313}" type="pres">
      <dgm:prSet presAssocID="{A439A837-0611-491F-A0C2-CD5F2ECFD2EA}" presName="hierChild3" presStyleCnt="0"/>
      <dgm:spPr/>
    </dgm:pt>
  </dgm:ptLst>
  <dgm:cxnLst>
    <dgm:cxn modelId="{6D636F18-05CC-C64D-8DA1-BDDDCA058E2F}" type="presOf" srcId="{A439A837-0611-491F-A0C2-CD5F2ECFD2EA}" destId="{0C9B0C90-1B34-664A-96F7-70B2D897DA54}" srcOrd="1" destOrd="0" presId="urn:microsoft.com/office/officeart/2005/8/layout/orgChart1"/>
    <dgm:cxn modelId="{B43F1B19-FF2D-5048-8120-83F760BCFB1C}" type="presOf" srcId="{40CCC967-A59C-472F-89CE-D8D9C5AE77B2}" destId="{ADD6EA7A-AA99-0F41-AE27-23E39C5B279D}" srcOrd="0" destOrd="0" presId="urn:microsoft.com/office/officeart/2005/8/layout/orgChart1"/>
    <dgm:cxn modelId="{67F7681D-83DD-9747-A9E3-7A053E2E39C0}" type="presOf" srcId="{A439A837-0611-491F-A0C2-CD5F2ECFD2EA}" destId="{C790F49A-339A-CE48-B81C-F2F83FBDEC6D}" srcOrd="0" destOrd="0" presId="urn:microsoft.com/office/officeart/2005/8/layout/orgChart1"/>
    <dgm:cxn modelId="{1E0DAE2E-6372-4C7B-A64E-48D69C337623}" srcId="{A439A837-0611-491F-A0C2-CD5F2ECFD2EA}" destId="{F02EE585-9301-4A8A-BAF3-4D5D5F683A14}" srcOrd="0" destOrd="0" parTransId="{FB25D42F-ADE8-477E-8855-435F08B70AE8}" sibTransId="{266D65A5-53BA-48BB-A1E7-3097C85F8E9A}"/>
    <dgm:cxn modelId="{30307F3C-6646-124B-9E2A-8A48AC70457D}" type="presOf" srcId="{F02EE585-9301-4A8A-BAF3-4D5D5F683A14}" destId="{9D737406-9C4C-194C-A0F0-30D9932D14BC}" srcOrd="0" destOrd="0" presId="urn:microsoft.com/office/officeart/2005/8/layout/orgChart1"/>
    <dgm:cxn modelId="{643DBA3C-15B2-4E46-A2FD-1F2A19C6668E}" type="presOf" srcId="{16C1DE18-093A-4BD8-A6A8-DF6E54CF6D59}" destId="{27ACAF32-AD89-9D42-9476-2637FA4DBB62}" srcOrd="1" destOrd="0" presId="urn:microsoft.com/office/officeart/2005/8/layout/orgChart1"/>
    <dgm:cxn modelId="{55D14063-0303-412C-B422-EBE93A56F2B2}" srcId="{A439A837-0611-491F-A0C2-CD5F2ECFD2EA}" destId="{DFC87E40-6291-4A21-B311-4297DF53A183}" srcOrd="3" destOrd="0" parTransId="{5FD1451D-9209-477B-893B-8406A247095C}" sibTransId="{C0B18D4C-0F42-47A1-B369-5723894F777D}"/>
    <dgm:cxn modelId="{4EA4584E-F20D-6041-A907-54024ACFB0AB}" type="presOf" srcId="{F02EE585-9301-4A8A-BAF3-4D5D5F683A14}" destId="{85BAFA94-05AE-5F45-A6FC-8CB56C89B9BB}" srcOrd="1" destOrd="0" presId="urn:microsoft.com/office/officeart/2005/8/layout/orgChart1"/>
    <dgm:cxn modelId="{81079B51-F57C-3840-92E6-F41D07C6CADE}" type="presOf" srcId="{468A0D5A-DE4D-4E67-B89C-FA66F590BF75}" destId="{F44716BF-D2FB-B54C-8ED6-48663AED7633}" srcOrd="1" destOrd="0" presId="urn:microsoft.com/office/officeart/2005/8/layout/orgChart1"/>
    <dgm:cxn modelId="{F033FE77-DC27-584D-93C7-F8AE25B90CFA}" type="presOf" srcId="{B09C33AB-1A90-4F67-8455-1ADBB899831D}" destId="{08049AC4-E5D2-0C43-92CE-863B692BC6DB}" srcOrd="0" destOrd="0" presId="urn:microsoft.com/office/officeart/2005/8/layout/orgChart1"/>
    <dgm:cxn modelId="{5D2D608A-A5BA-DC42-A06F-6ABE8614471B}" type="presOf" srcId="{FB25D42F-ADE8-477E-8855-435F08B70AE8}" destId="{594EE078-A3E6-154C-9B4F-C990C3142ABE}" srcOrd="0" destOrd="0" presId="urn:microsoft.com/office/officeart/2005/8/layout/orgChart1"/>
    <dgm:cxn modelId="{95486B92-8A81-F146-80D2-DFDA218F7AA3}" type="presOf" srcId="{5FD1451D-9209-477B-893B-8406A247095C}" destId="{2E17C3D3-94F1-4B48-97E6-5DB3DA76F154}" srcOrd="0" destOrd="0" presId="urn:microsoft.com/office/officeart/2005/8/layout/orgChart1"/>
    <dgm:cxn modelId="{C75A55A0-309F-B14B-9E1E-B182A63DFD06}" type="presOf" srcId="{DFC87E40-6291-4A21-B311-4297DF53A183}" destId="{B367D99E-70C6-1148-90CA-7C44B3F78981}" srcOrd="1" destOrd="0" presId="urn:microsoft.com/office/officeart/2005/8/layout/orgChart1"/>
    <dgm:cxn modelId="{CE370AA8-D554-D947-9D7B-C1FDE9E1E364}" type="presOf" srcId="{16C1DE18-093A-4BD8-A6A8-DF6E54CF6D59}" destId="{056E590A-6075-6E43-860E-B3BF8E33A939}" srcOrd="0" destOrd="0" presId="urn:microsoft.com/office/officeart/2005/8/layout/orgChart1"/>
    <dgm:cxn modelId="{82516BB7-4710-4397-AF30-3E6FC43F1907}" srcId="{A439A837-0611-491F-A0C2-CD5F2ECFD2EA}" destId="{468A0D5A-DE4D-4E67-B89C-FA66F590BF75}" srcOrd="2" destOrd="0" parTransId="{3C4FF8C7-88E8-4C41-AE70-D34165515CFC}" sibTransId="{D8CEBA64-709C-4404-9A95-C64F2013FE70}"/>
    <dgm:cxn modelId="{CA2ECEC2-1AD7-0840-AD5D-A68D37140DFF}" type="presOf" srcId="{3C4FF8C7-88E8-4C41-AE70-D34165515CFC}" destId="{438CBBAF-CF5E-2C48-8EE7-C7128B23838F}" srcOrd="0" destOrd="0" presId="urn:microsoft.com/office/officeart/2005/8/layout/orgChart1"/>
    <dgm:cxn modelId="{53510AC6-DBB9-B547-AA69-9F8DBD1C15D9}" type="presOf" srcId="{468A0D5A-DE4D-4E67-B89C-FA66F590BF75}" destId="{DE933CA7-FAC4-564A-8441-C469991E9B6A}" srcOrd="0" destOrd="0" presId="urn:microsoft.com/office/officeart/2005/8/layout/orgChart1"/>
    <dgm:cxn modelId="{C5DEBDD3-0D48-4E28-A3BD-39C35F794E61}" srcId="{40CCC967-A59C-472F-89CE-D8D9C5AE77B2}" destId="{A439A837-0611-491F-A0C2-CD5F2ECFD2EA}" srcOrd="0" destOrd="0" parTransId="{B9A7C7DD-2FD4-4F74-BD05-4212759663B6}" sibTransId="{BBC9FD75-802F-46BB-9AD2-C4846BC768F1}"/>
    <dgm:cxn modelId="{A5A748DC-8B18-C044-8D81-5A7460AF596C}" type="presOf" srcId="{DFC87E40-6291-4A21-B311-4297DF53A183}" destId="{8A485E51-3403-7748-AE2C-7B25612FF468}" srcOrd="0" destOrd="0" presId="urn:microsoft.com/office/officeart/2005/8/layout/orgChart1"/>
    <dgm:cxn modelId="{14D13FE8-5BF2-4047-819D-1562276C2D50}" srcId="{A439A837-0611-491F-A0C2-CD5F2ECFD2EA}" destId="{16C1DE18-093A-4BD8-A6A8-DF6E54CF6D59}" srcOrd="1" destOrd="0" parTransId="{B09C33AB-1A90-4F67-8455-1ADBB899831D}" sibTransId="{3AA38758-B1BE-4F5B-BB9F-21D097339594}"/>
    <dgm:cxn modelId="{256105CE-C689-F546-84BA-AD927B0EC086}" type="presParOf" srcId="{ADD6EA7A-AA99-0F41-AE27-23E39C5B279D}" destId="{BA52E657-6CF7-F142-9197-027406A320F2}" srcOrd="0" destOrd="0" presId="urn:microsoft.com/office/officeart/2005/8/layout/orgChart1"/>
    <dgm:cxn modelId="{645EC429-4DA9-5D4A-B8B0-F7BE32A99E80}" type="presParOf" srcId="{BA52E657-6CF7-F142-9197-027406A320F2}" destId="{0A861D15-AA95-2249-A9B0-37F832D8BE9E}" srcOrd="0" destOrd="0" presId="urn:microsoft.com/office/officeart/2005/8/layout/orgChart1"/>
    <dgm:cxn modelId="{4C170BC0-DB37-2642-B682-84380021FEB0}" type="presParOf" srcId="{0A861D15-AA95-2249-A9B0-37F832D8BE9E}" destId="{C790F49A-339A-CE48-B81C-F2F83FBDEC6D}" srcOrd="0" destOrd="0" presId="urn:microsoft.com/office/officeart/2005/8/layout/orgChart1"/>
    <dgm:cxn modelId="{5A1D4733-F3AE-584E-8BF7-EB9603C9F86E}" type="presParOf" srcId="{0A861D15-AA95-2249-A9B0-37F832D8BE9E}" destId="{0C9B0C90-1B34-664A-96F7-70B2D897DA54}" srcOrd="1" destOrd="0" presId="urn:microsoft.com/office/officeart/2005/8/layout/orgChart1"/>
    <dgm:cxn modelId="{6ED4445D-3510-3247-9F62-772ECB5DAB9A}" type="presParOf" srcId="{BA52E657-6CF7-F142-9197-027406A320F2}" destId="{B9204B0B-D151-644E-991C-B0D5A1E057EC}" srcOrd="1" destOrd="0" presId="urn:microsoft.com/office/officeart/2005/8/layout/orgChart1"/>
    <dgm:cxn modelId="{6D377DC6-D81A-104D-A04E-2E69D4D2B945}" type="presParOf" srcId="{B9204B0B-D151-644E-991C-B0D5A1E057EC}" destId="{594EE078-A3E6-154C-9B4F-C990C3142ABE}" srcOrd="0" destOrd="0" presId="urn:microsoft.com/office/officeart/2005/8/layout/orgChart1"/>
    <dgm:cxn modelId="{0E9DF611-4FA6-FE46-8A1D-9376A980293E}" type="presParOf" srcId="{B9204B0B-D151-644E-991C-B0D5A1E057EC}" destId="{8401A470-260F-524D-BE94-ECE7025070F2}" srcOrd="1" destOrd="0" presId="urn:microsoft.com/office/officeart/2005/8/layout/orgChart1"/>
    <dgm:cxn modelId="{DA3E6E65-E526-DA47-A859-548DD9C6701B}" type="presParOf" srcId="{8401A470-260F-524D-BE94-ECE7025070F2}" destId="{C1FA4E0B-43DA-2F4C-BF11-7A7B9E64937D}" srcOrd="0" destOrd="0" presId="urn:microsoft.com/office/officeart/2005/8/layout/orgChart1"/>
    <dgm:cxn modelId="{5B9142BC-E313-594E-AF59-1A2952A1AF9A}" type="presParOf" srcId="{C1FA4E0B-43DA-2F4C-BF11-7A7B9E64937D}" destId="{9D737406-9C4C-194C-A0F0-30D9932D14BC}" srcOrd="0" destOrd="0" presId="urn:microsoft.com/office/officeart/2005/8/layout/orgChart1"/>
    <dgm:cxn modelId="{F9DF93B0-6427-0943-9B9A-36AAF635EC54}" type="presParOf" srcId="{C1FA4E0B-43DA-2F4C-BF11-7A7B9E64937D}" destId="{85BAFA94-05AE-5F45-A6FC-8CB56C89B9BB}" srcOrd="1" destOrd="0" presId="urn:microsoft.com/office/officeart/2005/8/layout/orgChart1"/>
    <dgm:cxn modelId="{B84AF8FE-D855-324C-9B02-AA5C3FB0F44C}" type="presParOf" srcId="{8401A470-260F-524D-BE94-ECE7025070F2}" destId="{158B8946-2D23-894C-8231-9CE865F1DEA6}" srcOrd="1" destOrd="0" presId="urn:microsoft.com/office/officeart/2005/8/layout/orgChart1"/>
    <dgm:cxn modelId="{4E0C0F5B-EF3D-534B-8C9B-86D0613F9781}" type="presParOf" srcId="{8401A470-260F-524D-BE94-ECE7025070F2}" destId="{B4B81203-6EA8-E846-AC6A-03966949FB30}" srcOrd="2" destOrd="0" presId="urn:microsoft.com/office/officeart/2005/8/layout/orgChart1"/>
    <dgm:cxn modelId="{B499E736-160B-FC42-9D6E-A47E9B030D12}" type="presParOf" srcId="{B9204B0B-D151-644E-991C-B0D5A1E057EC}" destId="{08049AC4-E5D2-0C43-92CE-863B692BC6DB}" srcOrd="2" destOrd="0" presId="urn:microsoft.com/office/officeart/2005/8/layout/orgChart1"/>
    <dgm:cxn modelId="{185283D2-6E64-A84A-BFF7-5DD4BC869DD0}" type="presParOf" srcId="{B9204B0B-D151-644E-991C-B0D5A1E057EC}" destId="{656E0F10-6F8E-A94F-A0B5-56202634F969}" srcOrd="3" destOrd="0" presId="urn:microsoft.com/office/officeart/2005/8/layout/orgChart1"/>
    <dgm:cxn modelId="{08534023-83BF-8548-9F01-6AE5685E3AA8}" type="presParOf" srcId="{656E0F10-6F8E-A94F-A0B5-56202634F969}" destId="{C77F5113-C69D-6A4F-849C-FDB6A14072FA}" srcOrd="0" destOrd="0" presId="urn:microsoft.com/office/officeart/2005/8/layout/orgChart1"/>
    <dgm:cxn modelId="{BA77CB54-7DCE-9146-9FFB-E9985A09E829}" type="presParOf" srcId="{C77F5113-C69D-6A4F-849C-FDB6A14072FA}" destId="{056E590A-6075-6E43-860E-B3BF8E33A939}" srcOrd="0" destOrd="0" presId="urn:microsoft.com/office/officeart/2005/8/layout/orgChart1"/>
    <dgm:cxn modelId="{05E3ABD4-326E-2E4F-B3FD-3278D868A3AD}" type="presParOf" srcId="{C77F5113-C69D-6A4F-849C-FDB6A14072FA}" destId="{27ACAF32-AD89-9D42-9476-2637FA4DBB62}" srcOrd="1" destOrd="0" presId="urn:microsoft.com/office/officeart/2005/8/layout/orgChart1"/>
    <dgm:cxn modelId="{914B9C09-7C1F-B945-86AE-62B6779466DE}" type="presParOf" srcId="{656E0F10-6F8E-A94F-A0B5-56202634F969}" destId="{F77A79B5-AFBD-574C-9BC0-8223E0BF4101}" srcOrd="1" destOrd="0" presId="urn:microsoft.com/office/officeart/2005/8/layout/orgChart1"/>
    <dgm:cxn modelId="{A5009208-F1D3-9247-ADC1-CFF787A54F48}" type="presParOf" srcId="{656E0F10-6F8E-A94F-A0B5-56202634F969}" destId="{CB298961-E0BA-2643-894C-70A989B4F27F}" srcOrd="2" destOrd="0" presId="urn:microsoft.com/office/officeart/2005/8/layout/orgChart1"/>
    <dgm:cxn modelId="{B2E4D82A-C0FF-2B40-B57B-B4E5DB259AAC}" type="presParOf" srcId="{B9204B0B-D151-644E-991C-B0D5A1E057EC}" destId="{438CBBAF-CF5E-2C48-8EE7-C7128B23838F}" srcOrd="4" destOrd="0" presId="urn:microsoft.com/office/officeart/2005/8/layout/orgChart1"/>
    <dgm:cxn modelId="{4151B4BE-463B-B144-BFA9-7771F30280B0}" type="presParOf" srcId="{B9204B0B-D151-644E-991C-B0D5A1E057EC}" destId="{E601EB38-E584-AB42-AA07-A7820DAFFCA1}" srcOrd="5" destOrd="0" presId="urn:microsoft.com/office/officeart/2005/8/layout/orgChart1"/>
    <dgm:cxn modelId="{8F13BC82-F5FA-0E46-B6B7-D0964A1D1198}" type="presParOf" srcId="{E601EB38-E584-AB42-AA07-A7820DAFFCA1}" destId="{2B20779A-E944-E046-9520-631CD3233A9B}" srcOrd="0" destOrd="0" presId="urn:microsoft.com/office/officeart/2005/8/layout/orgChart1"/>
    <dgm:cxn modelId="{BA4FAF6B-E5DB-5144-85F3-3A9FB4768C6D}" type="presParOf" srcId="{2B20779A-E944-E046-9520-631CD3233A9B}" destId="{DE933CA7-FAC4-564A-8441-C469991E9B6A}" srcOrd="0" destOrd="0" presId="urn:microsoft.com/office/officeart/2005/8/layout/orgChart1"/>
    <dgm:cxn modelId="{A064ACC4-B4E2-3044-A15F-1841F02C0F77}" type="presParOf" srcId="{2B20779A-E944-E046-9520-631CD3233A9B}" destId="{F44716BF-D2FB-B54C-8ED6-48663AED7633}" srcOrd="1" destOrd="0" presId="urn:microsoft.com/office/officeart/2005/8/layout/orgChart1"/>
    <dgm:cxn modelId="{8DDFFCD5-48F8-734E-BAB2-A0A79CB55D19}" type="presParOf" srcId="{E601EB38-E584-AB42-AA07-A7820DAFFCA1}" destId="{2F005542-F9A5-EC4F-8BCE-A67EE1727FCE}" srcOrd="1" destOrd="0" presId="urn:microsoft.com/office/officeart/2005/8/layout/orgChart1"/>
    <dgm:cxn modelId="{B55613EB-C678-BF4D-8657-5F18102FEB18}" type="presParOf" srcId="{E601EB38-E584-AB42-AA07-A7820DAFFCA1}" destId="{7F6834BF-7E75-9546-B068-7C92E9125692}" srcOrd="2" destOrd="0" presId="urn:microsoft.com/office/officeart/2005/8/layout/orgChart1"/>
    <dgm:cxn modelId="{4F80DB88-3CA6-DC43-8612-5F40291F40B4}" type="presParOf" srcId="{B9204B0B-D151-644E-991C-B0D5A1E057EC}" destId="{2E17C3D3-94F1-4B48-97E6-5DB3DA76F154}" srcOrd="6" destOrd="0" presId="urn:microsoft.com/office/officeart/2005/8/layout/orgChart1"/>
    <dgm:cxn modelId="{AEF44A2D-9614-4240-A64F-BD444F4292A5}" type="presParOf" srcId="{B9204B0B-D151-644E-991C-B0D5A1E057EC}" destId="{F320B1ED-EEE0-2D48-BF1F-C41347EB9C2E}" srcOrd="7" destOrd="0" presId="urn:microsoft.com/office/officeart/2005/8/layout/orgChart1"/>
    <dgm:cxn modelId="{ACFF8612-3402-6142-BEF1-05341639B53B}" type="presParOf" srcId="{F320B1ED-EEE0-2D48-BF1F-C41347EB9C2E}" destId="{2905C49E-7F83-9248-A99E-ABE27B152E80}" srcOrd="0" destOrd="0" presId="urn:microsoft.com/office/officeart/2005/8/layout/orgChart1"/>
    <dgm:cxn modelId="{2893BE56-A842-7145-9EA5-6FA4844EFB6E}" type="presParOf" srcId="{2905C49E-7F83-9248-A99E-ABE27B152E80}" destId="{8A485E51-3403-7748-AE2C-7B25612FF468}" srcOrd="0" destOrd="0" presId="urn:microsoft.com/office/officeart/2005/8/layout/orgChart1"/>
    <dgm:cxn modelId="{299CCFF9-92EC-3F44-A68F-24D8512852D0}" type="presParOf" srcId="{2905C49E-7F83-9248-A99E-ABE27B152E80}" destId="{B367D99E-70C6-1148-90CA-7C44B3F78981}" srcOrd="1" destOrd="0" presId="urn:microsoft.com/office/officeart/2005/8/layout/orgChart1"/>
    <dgm:cxn modelId="{1AA078AD-1276-254F-AD66-158C9510EBEB}" type="presParOf" srcId="{F320B1ED-EEE0-2D48-BF1F-C41347EB9C2E}" destId="{BCDEC7A1-FB73-9342-990C-E2FC4628A027}" srcOrd="1" destOrd="0" presId="urn:microsoft.com/office/officeart/2005/8/layout/orgChart1"/>
    <dgm:cxn modelId="{6DAC974A-A824-1542-8B5A-CA6113C9B2D7}" type="presParOf" srcId="{F320B1ED-EEE0-2D48-BF1F-C41347EB9C2E}" destId="{BD62B17C-3625-554A-9503-C14950C179E6}" srcOrd="2" destOrd="0" presId="urn:microsoft.com/office/officeart/2005/8/layout/orgChart1"/>
    <dgm:cxn modelId="{C3B94D3A-831A-C141-BF72-029FFC18CC20}" type="presParOf" srcId="{BA52E657-6CF7-F142-9197-027406A320F2}" destId="{4D9A52D5-2F1D-E442-84EF-D3CB5392431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ABC237-BED0-45A7-8040-52D42806515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33AE05-EF35-41F1-AAFC-E6079005D5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Purpose</a:t>
          </a:r>
          <a:r>
            <a:rPr lang="en-US" dirty="0"/>
            <a:t>: cultural events, entertainment, social gatherings, and cultural expression.</a:t>
          </a:r>
        </a:p>
      </dgm:t>
    </dgm:pt>
    <dgm:pt modelId="{302DCA50-5DCF-4E7D-A892-CFB72CF629B9}" type="parTrans" cxnId="{1D51E93D-A071-4DDB-8601-6100688D55B6}">
      <dgm:prSet/>
      <dgm:spPr/>
      <dgm:t>
        <a:bodyPr/>
        <a:lstStyle/>
        <a:p>
          <a:endParaRPr lang="en-US"/>
        </a:p>
      </dgm:t>
    </dgm:pt>
    <dgm:pt modelId="{3F45DA8B-6364-4775-998A-98B3BC122405}" type="sibTrans" cxnId="{1D51E93D-A071-4DDB-8601-6100688D55B6}">
      <dgm:prSet/>
      <dgm:spPr/>
      <dgm:t>
        <a:bodyPr/>
        <a:lstStyle/>
        <a:p>
          <a:endParaRPr lang="en-US"/>
        </a:p>
      </dgm:t>
    </dgm:pt>
    <dgm:pt modelId="{C86291FF-17F9-4D49-9A0F-B2FCB0959A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Themes</a:t>
          </a:r>
          <a:r>
            <a:rPr lang="en-US" dirty="0"/>
            <a:t>: love, everyday life, social issues, and celebrations. </a:t>
          </a:r>
        </a:p>
      </dgm:t>
    </dgm:pt>
    <dgm:pt modelId="{40585FE0-587F-4C8A-B8B0-19FF3CD63182}" type="parTrans" cxnId="{059B062B-D303-42B0-8C07-F7E7E170676B}">
      <dgm:prSet/>
      <dgm:spPr/>
      <dgm:t>
        <a:bodyPr/>
        <a:lstStyle/>
        <a:p>
          <a:endParaRPr lang="en-US"/>
        </a:p>
      </dgm:t>
    </dgm:pt>
    <dgm:pt modelId="{92C0A21C-EEC4-48BE-A3C0-ECA60BAA037B}" type="sibTrans" cxnId="{059B062B-D303-42B0-8C07-F7E7E170676B}">
      <dgm:prSet/>
      <dgm:spPr/>
      <dgm:t>
        <a:bodyPr/>
        <a:lstStyle/>
        <a:p>
          <a:endParaRPr lang="en-US"/>
        </a:p>
      </dgm:t>
    </dgm:pt>
    <dgm:pt modelId="{72B76F8E-FB7D-44D3-BE81-2C7E525397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Instruments</a:t>
          </a:r>
          <a:r>
            <a:rPr lang="en-US"/>
            <a:t>: traditional instruments may be used, but there is also a greater incorporation of modern instruments.</a:t>
          </a:r>
        </a:p>
      </dgm:t>
    </dgm:pt>
    <dgm:pt modelId="{290E8467-84A6-4E58-93B3-D9CE8CF05F76}" type="parTrans" cxnId="{9167FDAF-71DC-4524-A780-6666FA414FEE}">
      <dgm:prSet/>
      <dgm:spPr/>
      <dgm:t>
        <a:bodyPr/>
        <a:lstStyle/>
        <a:p>
          <a:endParaRPr lang="en-US"/>
        </a:p>
      </dgm:t>
    </dgm:pt>
    <dgm:pt modelId="{F967EC13-1FCE-46D6-A72A-695F98D873C5}" type="sibTrans" cxnId="{9167FDAF-71DC-4524-A780-6666FA414FEE}">
      <dgm:prSet/>
      <dgm:spPr/>
      <dgm:t>
        <a:bodyPr/>
        <a:lstStyle/>
        <a:p>
          <a:endParaRPr lang="en-US"/>
        </a:p>
      </dgm:t>
    </dgm:pt>
    <dgm:pt modelId="{AFDBE79F-5445-498B-ADFE-1E1DD66E55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Style</a:t>
          </a:r>
          <a:r>
            <a:rPr lang="en-US"/>
            <a:t>: Varies widely, including folk, pop, afro-funk, and hip-hop influences. </a:t>
          </a:r>
        </a:p>
      </dgm:t>
    </dgm:pt>
    <dgm:pt modelId="{2BF7A981-3A82-4031-BAFA-F1C39930B5C8}" type="parTrans" cxnId="{A57A23FB-558F-413F-A2C9-6AF265529EBE}">
      <dgm:prSet/>
      <dgm:spPr/>
      <dgm:t>
        <a:bodyPr/>
        <a:lstStyle/>
        <a:p>
          <a:endParaRPr lang="en-US"/>
        </a:p>
      </dgm:t>
    </dgm:pt>
    <dgm:pt modelId="{A2EF1B2C-E86F-4F3B-8EA7-1F2CEFC9E96C}" type="sibTrans" cxnId="{A57A23FB-558F-413F-A2C9-6AF265529EBE}">
      <dgm:prSet/>
      <dgm:spPr/>
      <dgm:t>
        <a:bodyPr/>
        <a:lstStyle/>
        <a:p>
          <a:endParaRPr lang="en-US"/>
        </a:p>
      </dgm:t>
    </dgm:pt>
    <dgm:pt modelId="{2C69573C-1F5A-4FBE-AF13-00CBA1F95A9C}" type="pres">
      <dgm:prSet presAssocID="{C0ABC237-BED0-45A7-8040-52D428065156}" presName="root" presStyleCnt="0">
        <dgm:presLayoutVars>
          <dgm:dir/>
          <dgm:resizeHandles val="exact"/>
        </dgm:presLayoutVars>
      </dgm:prSet>
      <dgm:spPr/>
    </dgm:pt>
    <dgm:pt modelId="{E8DF89A2-9BC5-446A-B424-DB77CF882CF2}" type="pres">
      <dgm:prSet presAssocID="{1933AE05-EF35-41F1-AAFC-E6079005D5CD}" presName="compNode" presStyleCnt="0"/>
      <dgm:spPr/>
    </dgm:pt>
    <dgm:pt modelId="{CC55F267-0549-4FE0-9751-C88D93C6CFFB}" type="pres">
      <dgm:prSet presAssocID="{1933AE05-EF35-41F1-AAFC-E6079005D5CD}" presName="bgRect" presStyleLbl="bgShp" presStyleIdx="0" presStyleCnt="4"/>
      <dgm:spPr/>
    </dgm:pt>
    <dgm:pt modelId="{A85EBBA5-AC0F-4DBA-AD62-D057C3D43CE0}" type="pres">
      <dgm:prSet presAssocID="{1933AE05-EF35-41F1-AAFC-E6079005D5CD}" presName="iconRect" presStyleLbl="node1" presStyleIdx="0" presStyleCnt="4"/>
      <dgm:spPr/>
    </dgm:pt>
    <dgm:pt modelId="{FA027BE4-38A5-45B7-B88D-2C4722EF553C}" type="pres">
      <dgm:prSet presAssocID="{1933AE05-EF35-41F1-AAFC-E6079005D5CD}" presName="spaceRect" presStyleCnt="0"/>
      <dgm:spPr/>
    </dgm:pt>
    <dgm:pt modelId="{61D8CE6A-76E7-4918-91E3-AF5785805BB6}" type="pres">
      <dgm:prSet presAssocID="{1933AE05-EF35-41F1-AAFC-E6079005D5CD}" presName="parTx" presStyleLbl="revTx" presStyleIdx="0" presStyleCnt="4">
        <dgm:presLayoutVars>
          <dgm:chMax val="0"/>
          <dgm:chPref val="0"/>
        </dgm:presLayoutVars>
      </dgm:prSet>
      <dgm:spPr/>
    </dgm:pt>
    <dgm:pt modelId="{4ABFFEBA-C6FD-4C48-9422-908D4F31C2DD}" type="pres">
      <dgm:prSet presAssocID="{3F45DA8B-6364-4775-998A-98B3BC122405}" presName="sibTrans" presStyleCnt="0"/>
      <dgm:spPr/>
    </dgm:pt>
    <dgm:pt modelId="{051E5DC5-BE34-4DB8-BAB5-D0535829D04E}" type="pres">
      <dgm:prSet presAssocID="{C86291FF-17F9-4D49-9A0F-B2FCB0959A8F}" presName="compNode" presStyleCnt="0"/>
      <dgm:spPr/>
    </dgm:pt>
    <dgm:pt modelId="{387A9840-8D9D-4D5B-BDB5-2F580986016E}" type="pres">
      <dgm:prSet presAssocID="{C86291FF-17F9-4D49-9A0F-B2FCB0959A8F}" presName="bgRect" presStyleLbl="bgShp" presStyleIdx="1" presStyleCnt="4"/>
      <dgm:spPr/>
    </dgm:pt>
    <dgm:pt modelId="{B642DC8F-4DA8-4057-BCCE-ACF8E6D4BCC3}" type="pres">
      <dgm:prSet presAssocID="{C86291FF-17F9-4D49-9A0F-B2FCB0959A8F}" presName="iconRect" presStyleLbl="node1" presStyleIdx="1" presStyleCnt="4"/>
      <dgm:spPr/>
    </dgm:pt>
    <dgm:pt modelId="{8EC5C080-64B8-42C6-9741-1D335832BB1F}" type="pres">
      <dgm:prSet presAssocID="{C86291FF-17F9-4D49-9A0F-B2FCB0959A8F}" presName="spaceRect" presStyleCnt="0"/>
      <dgm:spPr/>
    </dgm:pt>
    <dgm:pt modelId="{410DF445-5367-4F6A-9971-6FBD14812CD5}" type="pres">
      <dgm:prSet presAssocID="{C86291FF-17F9-4D49-9A0F-B2FCB0959A8F}" presName="parTx" presStyleLbl="revTx" presStyleIdx="1" presStyleCnt="4">
        <dgm:presLayoutVars>
          <dgm:chMax val="0"/>
          <dgm:chPref val="0"/>
        </dgm:presLayoutVars>
      </dgm:prSet>
      <dgm:spPr/>
    </dgm:pt>
    <dgm:pt modelId="{D0D6AF35-4B4D-43BB-A123-756C9C52FEB7}" type="pres">
      <dgm:prSet presAssocID="{92C0A21C-EEC4-48BE-A3C0-ECA60BAA037B}" presName="sibTrans" presStyleCnt="0"/>
      <dgm:spPr/>
    </dgm:pt>
    <dgm:pt modelId="{B191B527-2238-46B3-9E47-338F0BC8136C}" type="pres">
      <dgm:prSet presAssocID="{72B76F8E-FB7D-44D3-BE81-2C7E525397DD}" presName="compNode" presStyleCnt="0"/>
      <dgm:spPr/>
    </dgm:pt>
    <dgm:pt modelId="{967396B6-AB51-45CE-9383-F31A492D6D42}" type="pres">
      <dgm:prSet presAssocID="{72B76F8E-FB7D-44D3-BE81-2C7E525397DD}" presName="bgRect" presStyleLbl="bgShp" presStyleIdx="2" presStyleCnt="4"/>
      <dgm:spPr/>
    </dgm:pt>
    <dgm:pt modelId="{A5A92E93-2715-4983-9B32-D2B5126DA7B8}" type="pres">
      <dgm:prSet presAssocID="{72B76F8E-FB7D-44D3-BE81-2C7E525397DD}" presName="iconRect" presStyleLbl="node1" presStyleIdx="2" presStyleCnt="4"/>
      <dgm:spPr/>
    </dgm:pt>
    <dgm:pt modelId="{76F6CC17-35D0-438A-B322-97480AC7DBC4}" type="pres">
      <dgm:prSet presAssocID="{72B76F8E-FB7D-44D3-BE81-2C7E525397DD}" presName="spaceRect" presStyleCnt="0"/>
      <dgm:spPr/>
    </dgm:pt>
    <dgm:pt modelId="{325E517F-C703-4390-BE38-831B6C1BD948}" type="pres">
      <dgm:prSet presAssocID="{72B76F8E-FB7D-44D3-BE81-2C7E525397DD}" presName="parTx" presStyleLbl="revTx" presStyleIdx="2" presStyleCnt="4">
        <dgm:presLayoutVars>
          <dgm:chMax val="0"/>
          <dgm:chPref val="0"/>
        </dgm:presLayoutVars>
      </dgm:prSet>
      <dgm:spPr/>
    </dgm:pt>
    <dgm:pt modelId="{9F14FE86-21D3-4AF5-BF17-0AE1A0723EB3}" type="pres">
      <dgm:prSet presAssocID="{F967EC13-1FCE-46D6-A72A-695F98D873C5}" presName="sibTrans" presStyleCnt="0"/>
      <dgm:spPr/>
    </dgm:pt>
    <dgm:pt modelId="{A8B8BD23-6E49-4431-A33F-60D02E4F7F34}" type="pres">
      <dgm:prSet presAssocID="{AFDBE79F-5445-498B-ADFE-1E1DD66E559A}" presName="compNode" presStyleCnt="0"/>
      <dgm:spPr/>
    </dgm:pt>
    <dgm:pt modelId="{CF740FDA-5995-492C-AB1F-6E1CEBF179DC}" type="pres">
      <dgm:prSet presAssocID="{AFDBE79F-5445-498B-ADFE-1E1DD66E559A}" presName="bgRect" presStyleLbl="bgShp" presStyleIdx="3" presStyleCnt="4"/>
      <dgm:spPr/>
    </dgm:pt>
    <dgm:pt modelId="{0766C9E5-EC78-4727-AE43-692CBD4569BA}" type="pres">
      <dgm:prSet presAssocID="{AFDBE79F-5445-498B-ADFE-1E1DD66E559A}" presName="iconRect" presStyleLbl="node1" presStyleIdx="3" presStyleCnt="4"/>
      <dgm:spPr/>
    </dgm:pt>
    <dgm:pt modelId="{9A74839E-835F-4781-A6C9-5A2924E91CB1}" type="pres">
      <dgm:prSet presAssocID="{AFDBE79F-5445-498B-ADFE-1E1DD66E559A}" presName="spaceRect" presStyleCnt="0"/>
      <dgm:spPr/>
    </dgm:pt>
    <dgm:pt modelId="{D4FF571D-77F0-4866-BE4D-4D57EE87E26D}" type="pres">
      <dgm:prSet presAssocID="{AFDBE79F-5445-498B-ADFE-1E1DD66E559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E306E07-F551-4779-B6F1-E4DDD19FC6FF}" type="presOf" srcId="{AFDBE79F-5445-498B-ADFE-1E1DD66E559A}" destId="{D4FF571D-77F0-4866-BE4D-4D57EE87E26D}" srcOrd="0" destOrd="0" presId="urn:microsoft.com/office/officeart/2018/2/layout/IconVerticalSolidList"/>
    <dgm:cxn modelId="{DD13591F-D891-408F-841C-DF7306DF69B9}" type="presOf" srcId="{C86291FF-17F9-4D49-9A0F-B2FCB0959A8F}" destId="{410DF445-5367-4F6A-9971-6FBD14812CD5}" srcOrd="0" destOrd="0" presId="urn:microsoft.com/office/officeart/2018/2/layout/IconVerticalSolidList"/>
    <dgm:cxn modelId="{059B062B-D303-42B0-8C07-F7E7E170676B}" srcId="{C0ABC237-BED0-45A7-8040-52D428065156}" destId="{C86291FF-17F9-4D49-9A0F-B2FCB0959A8F}" srcOrd="1" destOrd="0" parTransId="{40585FE0-587F-4C8A-B8B0-19FF3CD63182}" sibTransId="{92C0A21C-EEC4-48BE-A3C0-ECA60BAA037B}"/>
    <dgm:cxn modelId="{1D51E93D-A071-4DDB-8601-6100688D55B6}" srcId="{C0ABC237-BED0-45A7-8040-52D428065156}" destId="{1933AE05-EF35-41F1-AAFC-E6079005D5CD}" srcOrd="0" destOrd="0" parTransId="{302DCA50-5DCF-4E7D-A892-CFB72CF629B9}" sibTransId="{3F45DA8B-6364-4775-998A-98B3BC122405}"/>
    <dgm:cxn modelId="{BEAB3655-E903-41C2-875A-421C0C88EB9A}" type="presOf" srcId="{72B76F8E-FB7D-44D3-BE81-2C7E525397DD}" destId="{325E517F-C703-4390-BE38-831B6C1BD948}" srcOrd="0" destOrd="0" presId="urn:microsoft.com/office/officeart/2018/2/layout/IconVerticalSolidList"/>
    <dgm:cxn modelId="{2EDE9998-13D3-4C48-B3E4-D4385FBC65D1}" type="presOf" srcId="{1933AE05-EF35-41F1-AAFC-E6079005D5CD}" destId="{61D8CE6A-76E7-4918-91E3-AF5785805BB6}" srcOrd="0" destOrd="0" presId="urn:microsoft.com/office/officeart/2018/2/layout/IconVerticalSolidList"/>
    <dgm:cxn modelId="{951DC29D-694E-400B-AC46-2688B8FEAE6C}" type="presOf" srcId="{C0ABC237-BED0-45A7-8040-52D428065156}" destId="{2C69573C-1F5A-4FBE-AF13-00CBA1F95A9C}" srcOrd="0" destOrd="0" presId="urn:microsoft.com/office/officeart/2018/2/layout/IconVerticalSolidList"/>
    <dgm:cxn modelId="{9167FDAF-71DC-4524-A780-6666FA414FEE}" srcId="{C0ABC237-BED0-45A7-8040-52D428065156}" destId="{72B76F8E-FB7D-44D3-BE81-2C7E525397DD}" srcOrd="2" destOrd="0" parTransId="{290E8467-84A6-4E58-93B3-D9CE8CF05F76}" sibTransId="{F967EC13-1FCE-46D6-A72A-695F98D873C5}"/>
    <dgm:cxn modelId="{A57A23FB-558F-413F-A2C9-6AF265529EBE}" srcId="{C0ABC237-BED0-45A7-8040-52D428065156}" destId="{AFDBE79F-5445-498B-ADFE-1E1DD66E559A}" srcOrd="3" destOrd="0" parTransId="{2BF7A981-3A82-4031-BAFA-F1C39930B5C8}" sibTransId="{A2EF1B2C-E86F-4F3B-8EA7-1F2CEFC9E96C}"/>
    <dgm:cxn modelId="{6148972F-EDC0-4122-BE25-09FABE8B3E24}" type="presParOf" srcId="{2C69573C-1F5A-4FBE-AF13-00CBA1F95A9C}" destId="{E8DF89A2-9BC5-446A-B424-DB77CF882CF2}" srcOrd="0" destOrd="0" presId="urn:microsoft.com/office/officeart/2018/2/layout/IconVerticalSolidList"/>
    <dgm:cxn modelId="{798E9E4E-86D3-42A1-82A6-4293657B1508}" type="presParOf" srcId="{E8DF89A2-9BC5-446A-B424-DB77CF882CF2}" destId="{CC55F267-0549-4FE0-9751-C88D93C6CFFB}" srcOrd="0" destOrd="0" presId="urn:microsoft.com/office/officeart/2018/2/layout/IconVerticalSolidList"/>
    <dgm:cxn modelId="{F6D37A1D-79F8-4328-B6C7-59A883E67C83}" type="presParOf" srcId="{E8DF89A2-9BC5-446A-B424-DB77CF882CF2}" destId="{A85EBBA5-AC0F-4DBA-AD62-D057C3D43CE0}" srcOrd="1" destOrd="0" presId="urn:microsoft.com/office/officeart/2018/2/layout/IconVerticalSolidList"/>
    <dgm:cxn modelId="{C021191A-B41D-468F-B339-28ABAFAEBFD8}" type="presParOf" srcId="{E8DF89A2-9BC5-446A-B424-DB77CF882CF2}" destId="{FA027BE4-38A5-45B7-B88D-2C4722EF553C}" srcOrd="2" destOrd="0" presId="urn:microsoft.com/office/officeart/2018/2/layout/IconVerticalSolidList"/>
    <dgm:cxn modelId="{1F672708-76EE-4305-99B1-4A2B7933778F}" type="presParOf" srcId="{E8DF89A2-9BC5-446A-B424-DB77CF882CF2}" destId="{61D8CE6A-76E7-4918-91E3-AF5785805BB6}" srcOrd="3" destOrd="0" presId="urn:microsoft.com/office/officeart/2018/2/layout/IconVerticalSolidList"/>
    <dgm:cxn modelId="{42F49EAD-6002-4627-88D1-57AD9CE8E37B}" type="presParOf" srcId="{2C69573C-1F5A-4FBE-AF13-00CBA1F95A9C}" destId="{4ABFFEBA-C6FD-4C48-9422-908D4F31C2DD}" srcOrd="1" destOrd="0" presId="urn:microsoft.com/office/officeart/2018/2/layout/IconVerticalSolidList"/>
    <dgm:cxn modelId="{8B6B050F-6E47-47CA-9D4E-4FC02B2E8E8B}" type="presParOf" srcId="{2C69573C-1F5A-4FBE-AF13-00CBA1F95A9C}" destId="{051E5DC5-BE34-4DB8-BAB5-D0535829D04E}" srcOrd="2" destOrd="0" presId="urn:microsoft.com/office/officeart/2018/2/layout/IconVerticalSolidList"/>
    <dgm:cxn modelId="{D70882C0-69AE-4779-987C-762F8A43D493}" type="presParOf" srcId="{051E5DC5-BE34-4DB8-BAB5-D0535829D04E}" destId="{387A9840-8D9D-4D5B-BDB5-2F580986016E}" srcOrd="0" destOrd="0" presId="urn:microsoft.com/office/officeart/2018/2/layout/IconVerticalSolidList"/>
    <dgm:cxn modelId="{A6AD5E96-FD07-409D-A91F-ED18ED7FE234}" type="presParOf" srcId="{051E5DC5-BE34-4DB8-BAB5-D0535829D04E}" destId="{B642DC8F-4DA8-4057-BCCE-ACF8E6D4BCC3}" srcOrd="1" destOrd="0" presId="urn:microsoft.com/office/officeart/2018/2/layout/IconVerticalSolidList"/>
    <dgm:cxn modelId="{625E15EB-036D-4B7E-AD46-E86E164EE8E7}" type="presParOf" srcId="{051E5DC5-BE34-4DB8-BAB5-D0535829D04E}" destId="{8EC5C080-64B8-42C6-9741-1D335832BB1F}" srcOrd="2" destOrd="0" presId="urn:microsoft.com/office/officeart/2018/2/layout/IconVerticalSolidList"/>
    <dgm:cxn modelId="{0EA26641-4EF5-43F5-8CD6-DFDFDC815089}" type="presParOf" srcId="{051E5DC5-BE34-4DB8-BAB5-D0535829D04E}" destId="{410DF445-5367-4F6A-9971-6FBD14812CD5}" srcOrd="3" destOrd="0" presId="urn:microsoft.com/office/officeart/2018/2/layout/IconVerticalSolidList"/>
    <dgm:cxn modelId="{52FF6DE7-FB67-438F-BD56-3B39E546D34A}" type="presParOf" srcId="{2C69573C-1F5A-4FBE-AF13-00CBA1F95A9C}" destId="{D0D6AF35-4B4D-43BB-A123-756C9C52FEB7}" srcOrd="3" destOrd="0" presId="urn:microsoft.com/office/officeart/2018/2/layout/IconVerticalSolidList"/>
    <dgm:cxn modelId="{E1177BF1-C16A-4507-BCB6-CEF22A71B6D6}" type="presParOf" srcId="{2C69573C-1F5A-4FBE-AF13-00CBA1F95A9C}" destId="{B191B527-2238-46B3-9E47-338F0BC8136C}" srcOrd="4" destOrd="0" presId="urn:microsoft.com/office/officeart/2018/2/layout/IconVerticalSolidList"/>
    <dgm:cxn modelId="{3A61A2FA-EC28-46E9-8B3E-78A9DF114364}" type="presParOf" srcId="{B191B527-2238-46B3-9E47-338F0BC8136C}" destId="{967396B6-AB51-45CE-9383-F31A492D6D42}" srcOrd="0" destOrd="0" presId="urn:microsoft.com/office/officeart/2018/2/layout/IconVerticalSolidList"/>
    <dgm:cxn modelId="{A8DE63C3-32CC-400F-9EE9-BD5D0735E9D5}" type="presParOf" srcId="{B191B527-2238-46B3-9E47-338F0BC8136C}" destId="{A5A92E93-2715-4983-9B32-D2B5126DA7B8}" srcOrd="1" destOrd="0" presId="urn:microsoft.com/office/officeart/2018/2/layout/IconVerticalSolidList"/>
    <dgm:cxn modelId="{CA5E3336-8386-4250-87E0-910389E8714C}" type="presParOf" srcId="{B191B527-2238-46B3-9E47-338F0BC8136C}" destId="{76F6CC17-35D0-438A-B322-97480AC7DBC4}" srcOrd="2" destOrd="0" presId="urn:microsoft.com/office/officeart/2018/2/layout/IconVerticalSolidList"/>
    <dgm:cxn modelId="{2E02546E-F475-4887-B039-BE4035AC7AF8}" type="presParOf" srcId="{B191B527-2238-46B3-9E47-338F0BC8136C}" destId="{325E517F-C703-4390-BE38-831B6C1BD948}" srcOrd="3" destOrd="0" presId="urn:microsoft.com/office/officeart/2018/2/layout/IconVerticalSolidList"/>
    <dgm:cxn modelId="{9023053C-E61C-477C-8982-01901866E976}" type="presParOf" srcId="{2C69573C-1F5A-4FBE-AF13-00CBA1F95A9C}" destId="{9F14FE86-21D3-4AF5-BF17-0AE1A0723EB3}" srcOrd="5" destOrd="0" presId="urn:microsoft.com/office/officeart/2018/2/layout/IconVerticalSolidList"/>
    <dgm:cxn modelId="{2BCF7DF3-61E9-4531-919F-F3BC2A37B9E0}" type="presParOf" srcId="{2C69573C-1F5A-4FBE-AF13-00CBA1F95A9C}" destId="{A8B8BD23-6E49-4431-A33F-60D02E4F7F34}" srcOrd="6" destOrd="0" presId="urn:microsoft.com/office/officeart/2018/2/layout/IconVerticalSolidList"/>
    <dgm:cxn modelId="{837A60C8-C649-450A-BFFC-CC9611ACA045}" type="presParOf" srcId="{A8B8BD23-6E49-4431-A33F-60D02E4F7F34}" destId="{CF740FDA-5995-492C-AB1F-6E1CEBF179DC}" srcOrd="0" destOrd="0" presId="urn:microsoft.com/office/officeart/2018/2/layout/IconVerticalSolidList"/>
    <dgm:cxn modelId="{7808FF7D-456A-4170-99F4-9AFA843E939B}" type="presParOf" srcId="{A8B8BD23-6E49-4431-A33F-60D02E4F7F34}" destId="{0766C9E5-EC78-4727-AE43-692CBD4569BA}" srcOrd="1" destOrd="0" presId="urn:microsoft.com/office/officeart/2018/2/layout/IconVerticalSolidList"/>
    <dgm:cxn modelId="{995D71C3-99AC-4377-BF4F-5F1EB1117B73}" type="presParOf" srcId="{A8B8BD23-6E49-4431-A33F-60D02E4F7F34}" destId="{9A74839E-835F-4781-A6C9-5A2924E91CB1}" srcOrd="2" destOrd="0" presId="urn:microsoft.com/office/officeart/2018/2/layout/IconVerticalSolidList"/>
    <dgm:cxn modelId="{02CDF3F9-29E9-4A06-9A7D-0BC349C71194}" type="presParOf" srcId="{A8B8BD23-6E49-4431-A33F-60D02E4F7F34}" destId="{D4FF571D-77F0-4866-BE4D-4D57EE87E2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438B1D-386B-4CD2-833A-4760A730F36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5F2F21F6-F0E4-42C9-8C76-F02A2C006F56}">
      <dgm:prSet/>
      <dgm:spPr/>
      <dgm:t>
        <a:bodyPr/>
        <a:lstStyle/>
        <a:p>
          <a:r>
            <a:rPr lang="en-US" b="1" dirty="0"/>
            <a:t>Melodic structure</a:t>
          </a:r>
          <a:r>
            <a:rPr lang="en-US" dirty="0"/>
            <a:t>: pentatonic scales which give it a distinctive sound different from Western Music. </a:t>
          </a:r>
        </a:p>
      </dgm:t>
    </dgm:pt>
    <dgm:pt modelId="{A46A9632-D157-4AEA-9D7B-B2D13DFF9C4C}" type="parTrans" cxnId="{D21DA460-0A98-421E-B83D-ADBEDBEBCC9F}">
      <dgm:prSet/>
      <dgm:spPr/>
      <dgm:t>
        <a:bodyPr/>
        <a:lstStyle/>
        <a:p>
          <a:endParaRPr lang="en-US"/>
        </a:p>
      </dgm:t>
    </dgm:pt>
    <dgm:pt modelId="{F5742450-F794-42D6-A34E-491D64BF3603}" type="sibTrans" cxnId="{D21DA460-0A98-421E-B83D-ADBEDBEBCC9F}">
      <dgm:prSet/>
      <dgm:spPr/>
      <dgm:t>
        <a:bodyPr/>
        <a:lstStyle/>
        <a:p>
          <a:endParaRPr lang="en-US"/>
        </a:p>
      </dgm:t>
    </dgm:pt>
    <dgm:pt modelId="{FABB48D0-A390-4FB7-8620-29655B635915}">
      <dgm:prSet/>
      <dgm:spPr/>
      <dgm:t>
        <a:bodyPr/>
        <a:lstStyle/>
        <a:p>
          <a:r>
            <a:rPr lang="en-US" b="1" dirty="0"/>
            <a:t>Rhythmic complexity</a:t>
          </a:r>
          <a:r>
            <a:rPr lang="en-US" dirty="0"/>
            <a:t>: the rhythms incorporate polyrhythms and syncopation reflecting traditional Ethiopian dance music, often using 6/8- and 4/4-time signatures.</a:t>
          </a:r>
        </a:p>
      </dgm:t>
    </dgm:pt>
    <dgm:pt modelId="{8149EF5A-3AAB-40F5-8720-EBBCE4ADC2F5}" type="parTrans" cxnId="{66DCE1E7-8DEF-4518-99B8-A77D05CDDC45}">
      <dgm:prSet/>
      <dgm:spPr/>
      <dgm:t>
        <a:bodyPr/>
        <a:lstStyle/>
        <a:p>
          <a:endParaRPr lang="en-US"/>
        </a:p>
      </dgm:t>
    </dgm:pt>
    <dgm:pt modelId="{EC5D3BCB-F08C-4918-8CC1-8F709F502654}" type="sibTrans" cxnId="{66DCE1E7-8DEF-4518-99B8-A77D05CDDC45}">
      <dgm:prSet/>
      <dgm:spPr/>
      <dgm:t>
        <a:bodyPr/>
        <a:lstStyle/>
        <a:p>
          <a:endParaRPr lang="en-US"/>
        </a:p>
      </dgm:t>
    </dgm:pt>
    <dgm:pt modelId="{F5616F8A-2445-4309-A228-DCBDCCB5E7FF}">
      <dgm:prSet/>
      <dgm:spPr/>
      <dgm:t>
        <a:bodyPr/>
        <a:lstStyle/>
        <a:p>
          <a:r>
            <a:rPr lang="en-US" b="1" dirty="0"/>
            <a:t>Instrumentation</a:t>
          </a:r>
          <a:r>
            <a:rPr lang="en-US" dirty="0"/>
            <a:t>: local instruments alongside Western instruments.</a:t>
          </a:r>
        </a:p>
      </dgm:t>
    </dgm:pt>
    <dgm:pt modelId="{9265FD00-20F4-4CF0-A71E-EA27704C5753}" type="parTrans" cxnId="{AF704435-D098-4476-BC0D-0708976369CE}">
      <dgm:prSet/>
      <dgm:spPr/>
      <dgm:t>
        <a:bodyPr/>
        <a:lstStyle/>
        <a:p>
          <a:endParaRPr lang="en-US"/>
        </a:p>
      </dgm:t>
    </dgm:pt>
    <dgm:pt modelId="{D3B163F1-B458-42DB-B834-40AF028D2A2F}" type="sibTrans" cxnId="{AF704435-D098-4476-BC0D-0708976369CE}">
      <dgm:prSet/>
      <dgm:spPr/>
      <dgm:t>
        <a:bodyPr/>
        <a:lstStyle/>
        <a:p>
          <a:endParaRPr lang="en-US"/>
        </a:p>
      </dgm:t>
    </dgm:pt>
    <dgm:pt modelId="{ED0C34BF-FC6C-40D8-9422-E6BC38049508}">
      <dgm:prSet/>
      <dgm:spPr/>
      <dgm:t>
        <a:bodyPr/>
        <a:lstStyle/>
        <a:p>
          <a:r>
            <a:rPr lang="en-US" b="1" dirty="0"/>
            <a:t>Improvisation</a:t>
          </a:r>
          <a:r>
            <a:rPr lang="en-US" dirty="0"/>
            <a:t>, allows musicians to express individuality and creativity.</a:t>
          </a:r>
        </a:p>
      </dgm:t>
    </dgm:pt>
    <dgm:pt modelId="{6888A1E9-16D6-4B3B-85F3-5A4300359CD0}" type="parTrans" cxnId="{C5FF5F41-199D-4A36-9949-449FF8B4084D}">
      <dgm:prSet/>
      <dgm:spPr/>
      <dgm:t>
        <a:bodyPr/>
        <a:lstStyle/>
        <a:p>
          <a:endParaRPr lang="en-US"/>
        </a:p>
      </dgm:t>
    </dgm:pt>
    <dgm:pt modelId="{57B04C01-89CF-49E5-952B-0AFA5E5C4362}" type="sibTrans" cxnId="{C5FF5F41-199D-4A36-9949-449FF8B4084D}">
      <dgm:prSet/>
      <dgm:spPr/>
      <dgm:t>
        <a:bodyPr/>
        <a:lstStyle/>
        <a:p>
          <a:endParaRPr lang="en-US"/>
        </a:p>
      </dgm:t>
    </dgm:pt>
    <dgm:pt modelId="{E01FA1F8-AC97-47E9-8C96-7D030277C05D}">
      <dgm:prSet/>
      <dgm:spPr/>
      <dgm:t>
        <a:bodyPr/>
        <a:lstStyle/>
        <a:p>
          <a:r>
            <a:rPr lang="en-US" b="1" dirty="0"/>
            <a:t>Cultural fusion</a:t>
          </a:r>
          <a:r>
            <a:rPr lang="en-US" dirty="0"/>
            <a:t>:  funk, soul, traditional Ethiopian folk music</a:t>
          </a:r>
          <a:r>
            <a:rPr lang="en-GB" dirty="0"/>
            <a:t>,</a:t>
          </a:r>
          <a:r>
            <a:rPr lang="en-US" dirty="0"/>
            <a:t> and also afro-funk.</a:t>
          </a:r>
        </a:p>
      </dgm:t>
    </dgm:pt>
    <dgm:pt modelId="{780C2530-CC99-4FD3-B070-9F65B6386D69}" type="parTrans" cxnId="{0A827EA5-484C-464C-B38E-DCEB7A6EA9A1}">
      <dgm:prSet/>
      <dgm:spPr/>
      <dgm:t>
        <a:bodyPr/>
        <a:lstStyle/>
        <a:p>
          <a:endParaRPr lang="en-US"/>
        </a:p>
      </dgm:t>
    </dgm:pt>
    <dgm:pt modelId="{2CA0C381-0F50-4513-8043-EF40C5983591}" type="sibTrans" cxnId="{0A827EA5-484C-464C-B38E-DCEB7A6EA9A1}">
      <dgm:prSet/>
      <dgm:spPr/>
      <dgm:t>
        <a:bodyPr/>
        <a:lstStyle/>
        <a:p>
          <a:endParaRPr lang="en-US"/>
        </a:p>
      </dgm:t>
    </dgm:pt>
    <dgm:pt modelId="{06D36C6B-377A-4241-963C-63DE607B7438}" type="pres">
      <dgm:prSet presAssocID="{35438B1D-386B-4CD2-833A-4760A730F368}" presName="root" presStyleCnt="0">
        <dgm:presLayoutVars>
          <dgm:dir/>
          <dgm:resizeHandles val="exact"/>
        </dgm:presLayoutVars>
      </dgm:prSet>
      <dgm:spPr/>
    </dgm:pt>
    <dgm:pt modelId="{B81677E9-5333-4C75-954D-28515AEC1D5E}" type="pres">
      <dgm:prSet presAssocID="{5F2F21F6-F0E4-42C9-8C76-F02A2C006F56}" presName="compNode" presStyleCnt="0"/>
      <dgm:spPr/>
    </dgm:pt>
    <dgm:pt modelId="{65202539-F2AA-4266-859B-1F98FB6DDDBD}" type="pres">
      <dgm:prSet presAssocID="{5F2F21F6-F0E4-42C9-8C76-F02A2C006F56}" presName="bgRect" presStyleLbl="bgShp" presStyleIdx="0" presStyleCnt="5" custLinFactNeighborX="-9608" custLinFactNeighborY="6566"/>
      <dgm:spPr/>
    </dgm:pt>
    <dgm:pt modelId="{53EB6C8B-52AA-44FD-AE60-C07304EF966E}" type="pres">
      <dgm:prSet presAssocID="{5F2F21F6-F0E4-42C9-8C76-F02A2C006F5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 Notes"/>
        </a:ext>
      </dgm:extLst>
    </dgm:pt>
    <dgm:pt modelId="{D756D09E-D527-4E1F-BE2E-FF07440AAC44}" type="pres">
      <dgm:prSet presAssocID="{5F2F21F6-F0E4-42C9-8C76-F02A2C006F56}" presName="spaceRect" presStyleCnt="0"/>
      <dgm:spPr/>
    </dgm:pt>
    <dgm:pt modelId="{4074A19F-6D0C-41E1-A1F8-BBE028FDC7B9}" type="pres">
      <dgm:prSet presAssocID="{5F2F21F6-F0E4-42C9-8C76-F02A2C006F56}" presName="parTx" presStyleLbl="revTx" presStyleIdx="0" presStyleCnt="5">
        <dgm:presLayoutVars>
          <dgm:chMax val="0"/>
          <dgm:chPref val="0"/>
        </dgm:presLayoutVars>
      </dgm:prSet>
      <dgm:spPr/>
    </dgm:pt>
    <dgm:pt modelId="{B9C9CF37-FC6E-414E-B36E-D6EF50886A0D}" type="pres">
      <dgm:prSet presAssocID="{F5742450-F794-42D6-A34E-491D64BF3603}" presName="sibTrans" presStyleCnt="0"/>
      <dgm:spPr/>
    </dgm:pt>
    <dgm:pt modelId="{04FDF9D9-4B70-4ABB-B75D-31534669E7F7}" type="pres">
      <dgm:prSet presAssocID="{FABB48D0-A390-4FB7-8620-29655B635915}" presName="compNode" presStyleCnt="0"/>
      <dgm:spPr/>
    </dgm:pt>
    <dgm:pt modelId="{DD16ABF4-E0AF-462F-89EF-0D4F01721931}" type="pres">
      <dgm:prSet presAssocID="{FABB48D0-A390-4FB7-8620-29655B635915}" presName="bgRect" presStyleLbl="bgShp" presStyleIdx="1" presStyleCnt="5"/>
      <dgm:spPr/>
    </dgm:pt>
    <dgm:pt modelId="{E1ABB2F5-8E5B-490E-A46E-8D69B443E5ED}" type="pres">
      <dgm:prSet presAssocID="{FABB48D0-A390-4FB7-8620-29655B63591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ing"/>
        </a:ext>
      </dgm:extLst>
    </dgm:pt>
    <dgm:pt modelId="{F2470FCD-9447-4CD9-B90B-B61B965CF0CC}" type="pres">
      <dgm:prSet presAssocID="{FABB48D0-A390-4FB7-8620-29655B635915}" presName="spaceRect" presStyleCnt="0"/>
      <dgm:spPr/>
    </dgm:pt>
    <dgm:pt modelId="{7ACE4CA8-2BA3-4C78-972E-439BC4FD9AF9}" type="pres">
      <dgm:prSet presAssocID="{FABB48D0-A390-4FB7-8620-29655B635915}" presName="parTx" presStyleLbl="revTx" presStyleIdx="1" presStyleCnt="5">
        <dgm:presLayoutVars>
          <dgm:chMax val="0"/>
          <dgm:chPref val="0"/>
        </dgm:presLayoutVars>
      </dgm:prSet>
      <dgm:spPr/>
    </dgm:pt>
    <dgm:pt modelId="{5AB67069-2F67-42A6-AF72-95EF7373E521}" type="pres">
      <dgm:prSet presAssocID="{EC5D3BCB-F08C-4918-8CC1-8F709F502654}" presName="sibTrans" presStyleCnt="0"/>
      <dgm:spPr/>
    </dgm:pt>
    <dgm:pt modelId="{BE6D9675-E3DC-4788-9A68-DF24E4959217}" type="pres">
      <dgm:prSet presAssocID="{F5616F8A-2445-4309-A228-DCBDCCB5E7FF}" presName="compNode" presStyleCnt="0"/>
      <dgm:spPr/>
    </dgm:pt>
    <dgm:pt modelId="{FF0DAD65-F6F1-4132-81C9-E7469E9899B2}" type="pres">
      <dgm:prSet presAssocID="{F5616F8A-2445-4309-A228-DCBDCCB5E7FF}" presName="bgRect" presStyleLbl="bgShp" presStyleIdx="2" presStyleCnt="5"/>
      <dgm:spPr/>
    </dgm:pt>
    <dgm:pt modelId="{C85E57BE-8F1F-4711-AA22-9BF2C76678BC}" type="pres">
      <dgm:prSet presAssocID="{F5616F8A-2445-4309-A228-DCBDCCB5E7F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s clef"/>
        </a:ext>
      </dgm:extLst>
    </dgm:pt>
    <dgm:pt modelId="{7D3A05CA-6B12-4A40-B318-1D339A625208}" type="pres">
      <dgm:prSet presAssocID="{F5616F8A-2445-4309-A228-DCBDCCB5E7FF}" presName="spaceRect" presStyleCnt="0"/>
      <dgm:spPr/>
    </dgm:pt>
    <dgm:pt modelId="{064686C1-73F5-4F42-AD9C-8CB836D9B3F5}" type="pres">
      <dgm:prSet presAssocID="{F5616F8A-2445-4309-A228-DCBDCCB5E7FF}" presName="parTx" presStyleLbl="revTx" presStyleIdx="2" presStyleCnt="5">
        <dgm:presLayoutVars>
          <dgm:chMax val="0"/>
          <dgm:chPref val="0"/>
        </dgm:presLayoutVars>
      </dgm:prSet>
      <dgm:spPr/>
    </dgm:pt>
    <dgm:pt modelId="{CA6447CF-6E92-45C3-BF6C-092C5137E0E2}" type="pres">
      <dgm:prSet presAssocID="{D3B163F1-B458-42DB-B834-40AF028D2A2F}" presName="sibTrans" presStyleCnt="0"/>
      <dgm:spPr/>
    </dgm:pt>
    <dgm:pt modelId="{A3629221-6E7A-4332-AD1D-97447239EE22}" type="pres">
      <dgm:prSet presAssocID="{ED0C34BF-FC6C-40D8-9422-E6BC38049508}" presName="compNode" presStyleCnt="0"/>
      <dgm:spPr/>
    </dgm:pt>
    <dgm:pt modelId="{83C5062F-E5F8-458A-9925-F1AD06C0F431}" type="pres">
      <dgm:prSet presAssocID="{ED0C34BF-FC6C-40D8-9422-E6BC38049508}" presName="bgRect" presStyleLbl="bgShp" presStyleIdx="3" presStyleCnt="5"/>
      <dgm:spPr/>
    </dgm:pt>
    <dgm:pt modelId="{54C8C869-E94C-4DDA-ABFC-DABDDC1D305D}" type="pres">
      <dgm:prSet presAssocID="{ED0C34BF-FC6C-40D8-9422-E6BC3804950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ductor"/>
        </a:ext>
      </dgm:extLst>
    </dgm:pt>
    <dgm:pt modelId="{5C7F1327-2523-47E0-90CC-095AEF3283DC}" type="pres">
      <dgm:prSet presAssocID="{ED0C34BF-FC6C-40D8-9422-E6BC38049508}" presName="spaceRect" presStyleCnt="0"/>
      <dgm:spPr/>
    </dgm:pt>
    <dgm:pt modelId="{AD4432BE-E023-441E-B497-4E5B9C7CFF9C}" type="pres">
      <dgm:prSet presAssocID="{ED0C34BF-FC6C-40D8-9422-E6BC38049508}" presName="parTx" presStyleLbl="revTx" presStyleIdx="3" presStyleCnt="5" custScaleX="100516">
        <dgm:presLayoutVars>
          <dgm:chMax val="0"/>
          <dgm:chPref val="0"/>
        </dgm:presLayoutVars>
      </dgm:prSet>
      <dgm:spPr/>
    </dgm:pt>
    <dgm:pt modelId="{1C16F528-724D-4AF0-AC2C-C9EE747918F7}" type="pres">
      <dgm:prSet presAssocID="{57B04C01-89CF-49E5-952B-0AFA5E5C4362}" presName="sibTrans" presStyleCnt="0"/>
      <dgm:spPr/>
    </dgm:pt>
    <dgm:pt modelId="{8CF623C1-7862-47FB-B669-5F9E7E8B793D}" type="pres">
      <dgm:prSet presAssocID="{E01FA1F8-AC97-47E9-8C96-7D030277C05D}" presName="compNode" presStyleCnt="0"/>
      <dgm:spPr/>
    </dgm:pt>
    <dgm:pt modelId="{A1ED3DB4-CB0B-4287-A322-DAAEFF881B8D}" type="pres">
      <dgm:prSet presAssocID="{E01FA1F8-AC97-47E9-8C96-7D030277C05D}" presName="bgRect" presStyleLbl="bgShp" presStyleIdx="4" presStyleCnt="5"/>
      <dgm:spPr/>
    </dgm:pt>
    <dgm:pt modelId="{9DFF2034-355A-48C1-B9BA-FD2BFF7898C1}" type="pres">
      <dgm:prSet presAssocID="{E01FA1F8-AC97-47E9-8C96-7D030277C05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um Set"/>
        </a:ext>
      </dgm:extLst>
    </dgm:pt>
    <dgm:pt modelId="{02F3997B-DB24-4541-9D69-629E52432287}" type="pres">
      <dgm:prSet presAssocID="{E01FA1F8-AC97-47E9-8C96-7D030277C05D}" presName="spaceRect" presStyleCnt="0"/>
      <dgm:spPr/>
    </dgm:pt>
    <dgm:pt modelId="{DA539E10-7B81-46AC-86C3-A9D9986665F8}" type="pres">
      <dgm:prSet presAssocID="{E01FA1F8-AC97-47E9-8C96-7D030277C05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B754901-5676-4152-8910-39CF611D52BD}" type="presOf" srcId="{E01FA1F8-AC97-47E9-8C96-7D030277C05D}" destId="{DA539E10-7B81-46AC-86C3-A9D9986665F8}" srcOrd="0" destOrd="0" presId="urn:microsoft.com/office/officeart/2018/2/layout/IconVerticalSolidList"/>
    <dgm:cxn modelId="{55FD791D-71CF-4A10-B01F-A133B24A3664}" type="presOf" srcId="{F5616F8A-2445-4309-A228-DCBDCCB5E7FF}" destId="{064686C1-73F5-4F42-AD9C-8CB836D9B3F5}" srcOrd="0" destOrd="0" presId="urn:microsoft.com/office/officeart/2018/2/layout/IconVerticalSolidList"/>
    <dgm:cxn modelId="{AF704435-D098-4476-BC0D-0708976369CE}" srcId="{35438B1D-386B-4CD2-833A-4760A730F368}" destId="{F5616F8A-2445-4309-A228-DCBDCCB5E7FF}" srcOrd="2" destOrd="0" parTransId="{9265FD00-20F4-4CF0-A71E-EA27704C5753}" sibTransId="{D3B163F1-B458-42DB-B834-40AF028D2A2F}"/>
    <dgm:cxn modelId="{D21DA460-0A98-421E-B83D-ADBEDBEBCC9F}" srcId="{35438B1D-386B-4CD2-833A-4760A730F368}" destId="{5F2F21F6-F0E4-42C9-8C76-F02A2C006F56}" srcOrd="0" destOrd="0" parTransId="{A46A9632-D157-4AEA-9D7B-B2D13DFF9C4C}" sibTransId="{F5742450-F794-42D6-A34E-491D64BF3603}"/>
    <dgm:cxn modelId="{C5FF5F41-199D-4A36-9949-449FF8B4084D}" srcId="{35438B1D-386B-4CD2-833A-4760A730F368}" destId="{ED0C34BF-FC6C-40D8-9422-E6BC38049508}" srcOrd="3" destOrd="0" parTransId="{6888A1E9-16D6-4B3B-85F3-5A4300359CD0}" sibTransId="{57B04C01-89CF-49E5-952B-0AFA5E5C4362}"/>
    <dgm:cxn modelId="{BBB6246D-7F41-4003-8D67-60D43736DD1B}" type="presOf" srcId="{5F2F21F6-F0E4-42C9-8C76-F02A2C006F56}" destId="{4074A19F-6D0C-41E1-A1F8-BBE028FDC7B9}" srcOrd="0" destOrd="0" presId="urn:microsoft.com/office/officeart/2018/2/layout/IconVerticalSolidList"/>
    <dgm:cxn modelId="{C48F0574-FE33-4D0C-83F7-4BEC1A25A5F9}" type="presOf" srcId="{ED0C34BF-FC6C-40D8-9422-E6BC38049508}" destId="{AD4432BE-E023-441E-B497-4E5B9C7CFF9C}" srcOrd="0" destOrd="0" presId="urn:microsoft.com/office/officeart/2018/2/layout/IconVerticalSolidList"/>
    <dgm:cxn modelId="{FCB65C76-3E33-40B3-BD00-D41DA0297149}" type="presOf" srcId="{35438B1D-386B-4CD2-833A-4760A730F368}" destId="{06D36C6B-377A-4241-963C-63DE607B7438}" srcOrd="0" destOrd="0" presId="urn:microsoft.com/office/officeart/2018/2/layout/IconVerticalSolidList"/>
    <dgm:cxn modelId="{0A827EA5-484C-464C-B38E-DCEB7A6EA9A1}" srcId="{35438B1D-386B-4CD2-833A-4760A730F368}" destId="{E01FA1F8-AC97-47E9-8C96-7D030277C05D}" srcOrd="4" destOrd="0" parTransId="{780C2530-CC99-4FD3-B070-9F65B6386D69}" sibTransId="{2CA0C381-0F50-4513-8043-EF40C5983591}"/>
    <dgm:cxn modelId="{F22132BC-CB10-41EE-829D-6A3155A51E98}" type="presOf" srcId="{FABB48D0-A390-4FB7-8620-29655B635915}" destId="{7ACE4CA8-2BA3-4C78-972E-439BC4FD9AF9}" srcOrd="0" destOrd="0" presId="urn:microsoft.com/office/officeart/2018/2/layout/IconVerticalSolidList"/>
    <dgm:cxn modelId="{66DCE1E7-8DEF-4518-99B8-A77D05CDDC45}" srcId="{35438B1D-386B-4CD2-833A-4760A730F368}" destId="{FABB48D0-A390-4FB7-8620-29655B635915}" srcOrd="1" destOrd="0" parTransId="{8149EF5A-3AAB-40F5-8720-EBBCE4ADC2F5}" sibTransId="{EC5D3BCB-F08C-4918-8CC1-8F709F502654}"/>
    <dgm:cxn modelId="{F623F951-25C9-4F56-96A9-A9CB282A7F8A}" type="presParOf" srcId="{06D36C6B-377A-4241-963C-63DE607B7438}" destId="{B81677E9-5333-4C75-954D-28515AEC1D5E}" srcOrd="0" destOrd="0" presId="urn:microsoft.com/office/officeart/2018/2/layout/IconVerticalSolidList"/>
    <dgm:cxn modelId="{6DDEC510-B80B-4CA5-91CD-91CCB27F48D3}" type="presParOf" srcId="{B81677E9-5333-4C75-954D-28515AEC1D5E}" destId="{65202539-F2AA-4266-859B-1F98FB6DDDBD}" srcOrd="0" destOrd="0" presId="urn:microsoft.com/office/officeart/2018/2/layout/IconVerticalSolidList"/>
    <dgm:cxn modelId="{CE81DA86-EFD7-415A-9736-198341551D86}" type="presParOf" srcId="{B81677E9-5333-4C75-954D-28515AEC1D5E}" destId="{53EB6C8B-52AA-44FD-AE60-C07304EF966E}" srcOrd="1" destOrd="0" presId="urn:microsoft.com/office/officeart/2018/2/layout/IconVerticalSolidList"/>
    <dgm:cxn modelId="{6AB87174-56C7-47D0-81D2-267536E19C67}" type="presParOf" srcId="{B81677E9-5333-4C75-954D-28515AEC1D5E}" destId="{D756D09E-D527-4E1F-BE2E-FF07440AAC44}" srcOrd="2" destOrd="0" presId="urn:microsoft.com/office/officeart/2018/2/layout/IconVerticalSolidList"/>
    <dgm:cxn modelId="{FC087876-49FF-4E06-87DB-A0D9F22DC893}" type="presParOf" srcId="{B81677E9-5333-4C75-954D-28515AEC1D5E}" destId="{4074A19F-6D0C-41E1-A1F8-BBE028FDC7B9}" srcOrd="3" destOrd="0" presId="urn:microsoft.com/office/officeart/2018/2/layout/IconVerticalSolidList"/>
    <dgm:cxn modelId="{568FAB3C-1882-40A5-BC1F-FE533DC51BC1}" type="presParOf" srcId="{06D36C6B-377A-4241-963C-63DE607B7438}" destId="{B9C9CF37-FC6E-414E-B36E-D6EF50886A0D}" srcOrd="1" destOrd="0" presId="urn:microsoft.com/office/officeart/2018/2/layout/IconVerticalSolidList"/>
    <dgm:cxn modelId="{A78D0A35-1705-42EA-A48A-F0D04CF7C121}" type="presParOf" srcId="{06D36C6B-377A-4241-963C-63DE607B7438}" destId="{04FDF9D9-4B70-4ABB-B75D-31534669E7F7}" srcOrd="2" destOrd="0" presId="urn:microsoft.com/office/officeart/2018/2/layout/IconVerticalSolidList"/>
    <dgm:cxn modelId="{E7B9E85F-1651-431E-AAC9-D73DA227CF74}" type="presParOf" srcId="{04FDF9D9-4B70-4ABB-B75D-31534669E7F7}" destId="{DD16ABF4-E0AF-462F-89EF-0D4F01721931}" srcOrd="0" destOrd="0" presId="urn:microsoft.com/office/officeart/2018/2/layout/IconVerticalSolidList"/>
    <dgm:cxn modelId="{3AF45C6D-C8CC-4FDF-865A-985FA6FFE98D}" type="presParOf" srcId="{04FDF9D9-4B70-4ABB-B75D-31534669E7F7}" destId="{E1ABB2F5-8E5B-490E-A46E-8D69B443E5ED}" srcOrd="1" destOrd="0" presId="urn:microsoft.com/office/officeart/2018/2/layout/IconVerticalSolidList"/>
    <dgm:cxn modelId="{EB3D4A02-7236-4866-A6ED-E25F9A651D9F}" type="presParOf" srcId="{04FDF9D9-4B70-4ABB-B75D-31534669E7F7}" destId="{F2470FCD-9447-4CD9-B90B-B61B965CF0CC}" srcOrd="2" destOrd="0" presId="urn:microsoft.com/office/officeart/2018/2/layout/IconVerticalSolidList"/>
    <dgm:cxn modelId="{66E8868F-780C-49AA-B9C0-81E07F3DDB4B}" type="presParOf" srcId="{04FDF9D9-4B70-4ABB-B75D-31534669E7F7}" destId="{7ACE4CA8-2BA3-4C78-972E-439BC4FD9AF9}" srcOrd="3" destOrd="0" presId="urn:microsoft.com/office/officeart/2018/2/layout/IconVerticalSolidList"/>
    <dgm:cxn modelId="{95558D04-C8BB-4A45-9B5A-5C27C41F3468}" type="presParOf" srcId="{06D36C6B-377A-4241-963C-63DE607B7438}" destId="{5AB67069-2F67-42A6-AF72-95EF7373E521}" srcOrd="3" destOrd="0" presId="urn:microsoft.com/office/officeart/2018/2/layout/IconVerticalSolidList"/>
    <dgm:cxn modelId="{0EC86FCB-806D-4382-A8CC-F23DE846CA0F}" type="presParOf" srcId="{06D36C6B-377A-4241-963C-63DE607B7438}" destId="{BE6D9675-E3DC-4788-9A68-DF24E4959217}" srcOrd="4" destOrd="0" presId="urn:microsoft.com/office/officeart/2018/2/layout/IconVerticalSolidList"/>
    <dgm:cxn modelId="{C0A40E49-E72E-493E-AC20-86A1BCDDF2F5}" type="presParOf" srcId="{BE6D9675-E3DC-4788-9A68-DF24E4959217}" destId="{FF0DAD65-F6F1-4132-81C9-E7469E9899B2}" srcOrd="0" destOrd="0" presId="urn:microsoft.com/office/officeart/2018/2/layout/IconVerticalSolidList"/>
    <dgm:cxn modelId="{EAE8C190-243C-46F0-B42E-D3FC50C9D537}" type="presParOf" srcId="{BE6D9675-E3DC-4788-9A68-DF24E4959217}" destId="{C85E57BE-8F1F-4711-AA22-9BF2C76678BC}" srcOrd="1" destOrd="0" presId="urn:microsoft.com/office/officeart/2018/2/layout/IconVerticalSolidList"/>
    <dgm:cxn modelId="{FFA626C1-6252-4D12-AB61-2553D92A13F1}" type="presParOf" srcId="{BE6D9675-E3DC-4788-9A68-DF24E4959217}" destId="{7D3A05CA-6B12-4A40-B318-1D339A625208}" srcOrd="2" destOrd="0" presId="urn:microsoft.com/office/officeart/2018/2/layout/IconVerticalSolidList"/>
    <dgm:cxn modelId="{DCB1D6CB-155F-4A6F-87E2-5D5D757EF1B4}" type="presParOf" srcId="{BE6D9675-E3DC-4788-9A68-DF24E4959217}" destId="{064686C1-73F5-4F42-AD9C-8CB836D9B3F5}" srcOrd="3" destOrd="0" presId="urn:microsoft.com/office/officeart/2018/2/layout/IconVerticalSolidList"/>
    <dgm:cxn modelId="{46FDCB2B-EF4F-45C3-A4DC-8A3D2565C392}" type="presParOf" srcId="{06D36C6B-377A-4241-963C-63DE607B7438}" destId="{CA6447CF-6E92-45C3-BF6C-092C5137E0E2}" srcOrd="5" destOrd="0" presId="urn:microsoft.com/office/officeart/2018/2/layout/IconVerticalSolidList"/>
    <dgm:cxn modelId="{21548955-A760-46BB-86BF-D01ABB5F7C97}" type="presParOf" srcId="{06D36C6B-377A-4241-963C-63DE607B7438}" destId="{A3629221-6E7A-4332-AD1D-97447239EE22}" srcOrd="6" destOrd="0" presId="urn:microsoft.com/office/officeart/2018/2/layout/IconVerticalSolidList"/>
    <dgm:cxn modelId="{E3B9BD9A-8CDC-4D18-AC8F-70A41E0FC7C6}" type="presParOf" srcId="{A3629221-6E7A-4332-AD1D-97447239EE22}" destId="{83C5062F-E5F8-458A-9925-F1AD06C0F431}" srcOrd="0" destOrd="0" presId="urn:microsoft.com/office/officeart/2018/2/layout/IconVerticalSolidList"/>
    <dgm:cxn modelId="{B7E6A9F8-701F-4A63-8B1F-C20BDF7DF9F0}" type="presParOf" srcId="{A3629221-6E7A-4332-AD1D-97447239EE22}" destId="{54C8C869-E94C-4DDA-ABFC-DABDDC1D305D}" srcOrd="1" destOrd="0" presId="urn:microsoft.com/office/officeart/2018/2/layout/IconVerticalSolidList"/>
    <dgm:cxn modelId="{BE8C43DA-C5C6-4B2D-BA42-0D4CF9A3A341}" type="presParOf" srcId="{A3629221-6E7A-4332-AD1D-97447239EE22}" destId="{5C7F1327-2523-47E0-90CC-095AEF3283DC}" srcOrd="2" destOrd="0" presId="urn:microsoft.com/office/officeart/2018/2/layout/IconVerticalSolidList"/>
    <dgm:cxn modelId="{C44E21FD-65B7-4C3F-892D-A6F64BB0512E}" type="presParOf" srcId="{A3629221-6E7A-4332-AD1D-97447239EE22}" destId="{AD4432BE-E023-441E-B497-4E5B9C7CFF9C}" srcOrd="3" destOrd="0" presId="urn:microsoft.com/office/officeart/2018/2/layout/IconVerticalSolidList"/>
    <dgm:cxn modelId="{AC43716A-AA9A-45CF-B056-744991A6CFEB}" type="presParOf" srcId="{06D36C6B-377A-4241-963C-63DE607B7438}" destId="{1C16F528-724D-4AF0-AC2C-C9EE747918F7}" srcOrd="7" destOrd="0" presId="urn:microsoft.com/office/officeart/2018/2/layout/IconVerticalSolidList"/>
    <dgm:cxn modelId="{3FC899D4-4835-4B3E-B5B5-E7B848A5129B}" type="presParOf" srcId="{06D36C6B-377A-4241-963C-63DE607B7438}" destId="{8CF623C1-7862-47FB-B669-5F9E7E8B793D}" srcOrd="8" destOrd="0" presId="urn:microsoft.com/office/officeart/2018/2/layout/IconVerticalSolidList"/>
    <dgm:cxn modelId="{F16DBBBA-DC05-445E-AB14-1B02938B10E0}" type="presParOf" srcId="{8CF623C1-7862-47FB-B669-5F9E7E8B793D}" destId="{A1ED3DB4-CB0B-4287-A322-DAAEFF881B8D}" srcOrd="0" destOrd="0" presId="urn:microsoft.com/office/officeart/2018/2/layout/IconVerticalSolidList"/>
    <dgm:cxn modelId="{FDF9D280-E11F-43B1-9DB1-2C56C733180E}" type="presParOf" srcId="{8CF623C1-7862-47FB-B669-5F9E7E8B793D}" destId="{9DFF2034-355A-48C1-B9BA-FD2BFF7898C1}" srcOrd="1" destOrd="0" presId="urn:microsoft.com/office/officeart/2018/2/layout/IconVerticalSolidList"/>
    <dgm:cxn modelId="{535E2925-1F86-4EED-A763-D2393255CFC3}" type="presParOf" srcId="{8CF623C1-7862-47FB-B669-5F9E7E8B793D}" destId="{02F3997B-DB24-4541-9D69-629E52432287}" srcOrd="2" destOrd="0" presId="urn:microsoft.com/office/officeart/2018/2/layout/IconVerticalSolidList"/>
    <dgm:cxn modelId="{5D73C56B-F08A-4BE2-B5C4-C2DA4AAB34E0}" type="presParOf" srcId="{8CF623C1-7862-47FB-B669-5F9E7E8B793D}" destId="{DA539E10-7B81-46AC-86C3-A9D9986665F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37BEA4-5FEA-4D3C-AA2A-4742FE84BF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5981B6-7CFB-4C1C-B4DC-695A2BCF35C2}">
      <dgm:prSet/>
      <dgm:spPr/>
      <dgm:t>
        <a:bodyPr/>
        <a:lstStyle/>
        <a:p>
          <a:r>
            <a:rPr lang="en-US" dirty="0"/>
            <a:t>The boom in the popularity of jazz</a:t>
          </a:r>
        </a:p>
      </dgm:t>
    </dgm:pt>
    <dgm:pt modelId="{868DC834-E8AC-4AE2-A7EA-92FEAA2FA329}" type="parTrans" cxnId="{241B3766-9979-43F3-B5AC-A82CBEA5686B}">
      <dgm:prSet/>
      <dgm:spPr/>
      <dgm:t>
        <a:bodyPr/>
        <a:lstStyle/>
        <a:p>
          <a:endParaRPr lang="en-US"/>
        </a:p>
      </dgm:t>
    </dgm:pt>
    <dgm:pt modelId="{BC6A20D2-4ABB-484E-98B3-F8B0372DBAC9}" type="sibTrans" cxnId="{241B3766-9979-43F3-B5AC-A82CBEA5686B}">
      <dgm:prSet/>
      <dgm:spPr/>
      <dgm:t>
        <a:bodyPr/>
        <a:lstStyle/>
        <a:p>
          <a:endParaRPr lang="en-US"/>
        </a:p>
      </dgm:t>
    </dgm:pt>
    <dgm:pt modelId="{AFAA8249-4DA4-4E00-90D3-D2B4901878B3}">
      <dgm:prSet/>
      <dgm:spPr/>
      <dgm:t>
        <a:bodyPr/>
        <a:lstStyle/>
        <a:p>
          <a:r>
            <a:rPr lang="en-US" dirty="0"/>
            <a:t>U.S. military and diplomatic presence</a:t>
          </a:r>
        </a:p>
      </dgm:t>
    </dgm:pt>
    <dgm:pt modelId="{ACCFD54A-4B15-4A29-813D-9E8362D2E245}" type="parTrans" cxnId="{186C29FB-BA70-4D5C-A162-1846A17D3A37}">
      <dgm:prSet/>
      <dgm:spPr/>
      <dgm:t>
        <a:bodyPr/>
        <a:lstStyle/>
        <a:p>
          <a:endParaRPr lang="en-US"/>
        </a:p>
      </dgm:t>
    </dgm:pt>
    <dgm:pt modelId="{EC06030A-B4A2-4A1F-8976-EFCAB1E3BED9}" type="sibTrans" cxnId="{186C29FB-BA70-4D5C-A162-1846A17D3A37}">
      <dgm:prSet/>
      <dgm:spPr/>
      <dgm:t>
        <a:bodyPr/>
        <a:lstStyle/>
        <a:p>
          <a:endParaRPr lang="en-US"/>
        </a:p>
      </dgm:t>
    </dgm:pt>
    <dgm:pt modelId="{DB0EA03C-C926-4634-8383-AA573D8D2CEE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Emperor Haile Sellasie had </a:t>
          </a:r>
          <a:r>
            <a:rPr lang="en-US" dirty="0"/>
            <a:t>made many liberal changes</a:t>
          </a:r>
        </a:p>
      </dgm:t>
    </dgm:pt>
    <dgm:pt modelId="{9CBBFBC3-F8EB-4FA0-951A-442073A8D9E3}" type="parTrans" cxnId="{D1677642-3E3D-41C8-B51B-735EC1950C8D}">
      <dgm:prSet/>
      <dgm:spPr/>
      <dgm:t>
        <a:bodyPr/>
        <a:lstStyle/>
        <a:p>
          <a:endParaRPr lang="en-US"/>
        </a:p>
      </dgm:t>
    </dgm:pt>
    <dgm:pt modelId="{2C377715-AB9B-49F3-8F2E-3454200B0743}" type="sibTrans" cxnId="{D1677642-3E3D-41C8-B51B-735EC1950C8D}">
      <dgm:prSet/>
      <dgm:spPr/>
      <dgm:t>
        <a:bodyPr/>
        <a:lstStyle/>
        <a:p>
          <a:endParaRPr lang="en-US"/>
        </a:p>
      </dgm:t>
    </dgm:pt>
    <dgm:pt modelId="{365F5215-0EC1-4D4C-A91F-13A1A07ECB32}">
      <dgm:prSet/>
      <dgm:spPr/>
      <dgm:t>
        <a:bodyPr/>
        <a:lstStyle/>
        <a:p>
          <a:r>
            <a:rPr lang="en-US" dirty="0"/>
            <a:t>Emergence of Ethiopian jazz bands in Addis Ababa</a:t>
          </a:r>
        </a:p>
      </dgm:t>
    </dgm:pt>
    <dgm:pt modelId="{73CE2D60-33C3-475F-8524-2000B299ECCC}" type="parTrans" cxnId="{0C2DD70F-BBAF-4153-A267-00CAC1EE208B}">
      <dgm:prSet/>
      <dgm:spPr/>
      <dgm:t>
        <a:bodyPr/>
        <a:lstStyle/>
        <a:p>
          <a:endParaRPr lang="en-US"/>
        </a:p>
      </dgm:t>
    </dgm:pt>
    <dgm:pt modelId="{A6B92117-8F77-4622-AD64-F1D1321E5FDA}" type="sibTrans" cxnId="{0C2DD70F-BBAF-4153-A267-00CAC1EE208B}">
      <dgm:prSet/>
      <dgm:spPr/>
      <dgm:t>
        <a:bodyPr/>
        <a:lstStyle/>
        <a:p>
          <a:endParaRPr lang="en-US"/>
        </a:p>
      </dgm:t>
    </dgm:pt>
    <dgm:pt modelId="{1C8E2858-4C7F-4C5E-9A40-C61E5BE7ED9C}">
      <dgm:prSet/>
      <dgm:spPr/>
      <dgm:t>
        <a:bodyPr/>
        <a:lstStyle/>
        <a:p>
          <a:r>
            <a:rPr lang="en-US" dirty="0"/>
            <a:t>Country’s golden age of music and creativity </a:t>
          </a:r>
        </a:p>
      </dgm:t>
    </dgm:pt>
    <dgm:pt modelId="{450DE5BD-4B0C-4DC0-9CEC-7F2D5C085CEC}" type="parTrans" cxnId="{DB6CB7EC-9704-4966-B0D2-4934C39044A9}">
      <dgm:prSet/>
      <dgm:spPr/>
      <dgm:t>
        <a:bodyPr/>
        <a:lstStyle/>
        <a:p>
          <a:endParaRPr lang="en-US"/>
        </a:p>
      </dgm:t>
    </dgm:pt>
    <dgm:pt modelId="{3ECB66BA-0D9A-4597-8629-795118B8D921}" type="sibTrans" cxnId="{DB6CB7EC-9704-4966-B0D2-4934C39044A9}">
      <dgm:prSet/>
      <dgm:spPr/>
      <dgm:t>
        <a:bodyPr/>
        <a:lstStyle/>
        <a:p>
          <a:endParaRPr lang="en-US"/>
        </a:p>
      </dgm:t>
    </dgm:pt>
    <dgm:pt modelId="{569F5D47-9B79-7B45-B884-ACE44D7743B6}" type="pres">
      <dgm:prSet presAssocID="{FD37BEA4-5FEA-4D3C-AA2A-4742FE84BFEC}" presName="linear" presStyleCnt="0">
        <dgm:presLayoutVars>
          <dgm:animLvl val="lvl"/>
          <dgm:resizeHandles val="exact"/>
        </dgm:presLayoutVars>
      </dgm:prSet>
      <dgm:spPr/>
    </dgm:pt>
    <dgm:pt modelId="{768269F6-221B-1C4F-83CD-5BD39964306F}" type="pres">
      <dgm:prSet presAssocID="{775981B6-7CFB-4C1C-B4DC-695A2BCF35C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AD36E49-FEDE-8042-9F35-C66170032F5E}" type="pres">
      <dgm:prSet presAssocID="{BC6A20D2-4ABB-484E-98B3-F8B0372DBAC9}" presName="spacer" presStyleCnt="0"/>
      <dgm:spPr/>
    </dgm:pt>
    <dgm:pt modelId="{DE91EE8A-AA84-EC40-A13B-E328B3082797}" type="pres">
      <dgm:prSet presAssocID="{AFAA8249-4DA4-4E00-90D3-D2B4901878B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018C7A6-8026-D04E-BAB1-D938DDCC4F13}" type="pres">
      <dgm:prSet presAssocID="{EC06030A-B4A2-4A1F-8976-EFCAB1E3BED9}" presName="spacer" presStyleCnt="0"/>
      <dgm:spPr/>
    </dgm:pt>
    <dgm:pt modelId="{394FA651-9FB1-0B4B-98D4-015BA4FC1BA8}" type="pres">
      <dgm:prSet presAssocID="{DB0EA03C-C926-4634-8383-AA573D8D2CE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8F58B82-BA28-FB44-93D7-7CD3665EB688}" type="pres">
      <dgm:prSet presAssocID="{2C377715-AB9B-49F3-8F2E-3454200B0743}" presName="spacer" presStyleCnt="0"/>
      <dgm:spPr/>
    </dgm:pt>
    <dgm:pt modelId="{EE736E9F-30E5-1E44-92BE-D4E2982B1EDB}" type="pres">
      <dgm:prSet presAssocID="{365F5215-0EC1-4D4C-A91F-13A1A07ECB3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B4A180E-A7E0-2740-927E-467C8F5FC973}" type="pres">
      <dgm:prSet presAssocID="{A6B92117-8F77-4622-AD64-F1D1321E5FDA}" presName="spacer" presStyleCnt="0"/>
      <dgm:spPr/>
    </dgm:pt>
    <dgm:pt modelId="{86F8AD82-F821-9A42-B419-5BF9D5F57C98}" type="pres">
      <dgm:prSet presAssocID="{1C8E2858-4C7F-4C5E-9A40-C61E5BE7ED9C}" presName="parentText" presStyleLbl="node1" presStyleIdx="4" presStyleCnt="5" custLinFactNeighborX="-213" custLinFactNeighborY="21433">
        <dgm:presLayoutVars>
          <dgm:chMax val="0"/>
          <dgm:bulletEnabled val="1"/>
        </dgm:presLayoutVars>
      </dgm:prSet>
      <dgm:spPr/>
    </dgm:pt>
  </dgm:ptLst>
  <dgm:cxnLst>
    <dgm:cxn modelId="{0C2DD70F-BBAF-4153-A267-00CAC1EE208B}" srcId="{FD37BEA4-5FEA-4D3C-AA2A-4742FE84BFEC}" destId="{365F5215-0EC1-4D4C-A91F-13A1A07ECB32}" srcOrd="3" destOrd="0" parTransId="{73CE2D60-33C3-475F-8524-2000B299ECCC}" sibTransId="{A6B92117-8F77-4622-AD64-F1D1321E5FDA}"/>
    <dgm:cxn modelId="{CFECB92D-40A1-5F4F-A98A-994F9DB02F34}" type="presOf" srcId="{AFAA8249-4DA4-4E00-90D3-D2B4901878B3}" destId="{DE91EE8A-AA84-EC40-A13B-E328B3082797}" srcOrd="0" destOrd="0" presId="urn:microsoft.com/office/officeart/2005/8/layout/vList2"/>
    <dgm:cxn modelId="{B0E70032-DD10-2C4C-B493-4F94653D413F}" type="presOf" srcId="{FD37BEA4-5FEA-4D3C-AA2A-4742FE84BFEC}" destId="{569F5D47-9B79-7B45-B884-ACE44D7743B6}" srcOrd="0" destOrd="0" presId="urn:microsoft.com/office/officeart/2005/8/layout/vList2"/>
    <dgm:cxn modelId="{D1677642-3E3D-41C8-B51B-735EC1950C8D}" srcId="{FD37BEA4-5FEA-4D3C-AA2A-4742FE84BFEC}" destId="{DB0EA03C-C926-4634-8383-AA573D8D2CEE}" srcOrd="2" destOrd="0" parTransId="{9CBBFBC3-F8EB-4FA0-951A-442073A8D9E3}" sibTransId="{2C377715-AB9B-49F3-8F2E-3454200B0743}"/>
    <dgm:cxn modelId="{71E8C542-D93E-7C49-85AA-5CEAC0B8C041}" type="presOf" srcId="{DB0EA03C-C926-4634-8383-AA573D8D2CEE}" destId="{394FA651-9FB1-0B4B-98D4-015BA4FC1BA8}" srcOrd="0" destOrd="0" presId="urn:microsoft.com/office/officeart/2005/8/layout/vList2"/>
    <dgm:cxn modelId="{241B3766-9979-43F3-B5AC-A82CBEA5686B}" srcId="{FD37BEA4-5FEA-4D3C-AA2A-4742FE84BFEC}" destId="{775981B6-7CFB-4C1C-B4DC-695A2BCF35C2}" srcOrd="0" destOrd="0" parTransId="{868DC834-E8AC-4AE2-A7EA-92FEAA2FA329}" sibTransId="{BC6A20D2-4ABB-484E-98B3-F8B0372DBAC9}"/>
    <dgm:cxn modelId="{D438C39D-C0CD-EE42-92A3-87AFD72D03AE}" type="presOf" srcId="{365F5215-0EC1-4D4C-A91F-13A1A07ECB32}" destId="{EE736E9F-30E5-1E44-92BE-D4E2982B1EDB}" srcOrd="0" destOrd="0" presId="urn:microsoft.com/office/officeart/2005/8/layout/vList2"/>
    <dgm:cxn modelId="{733D4CD1-16ED-B448-B3D6-37CE911950AB}" type="presOf" srcId="{775981B6-7CFB-4C1C-B4DC-695A2BCF35C2}" destId="{768269F6-221B-1C4F-83CD-5BD39964306F}" srcOrd="0" destOrd="0" presId="urn:microsoft.com/office/officeart/2005/8/layout/vList2"/>
    <dgm:cxn modelId="{0554A3E7-3445-5D4B-9F0E-641B151E930D}" type="presOf" srcId="{1C8E2858-4C7F-4C5E-9A40-C61E5BE7ED9C}" destId="{86F8AD82-F821-9A42-B419-5BF9D5F57C98}" srcOrd="0" destOrd="0" presId="urn:microsoft.com/office/officeart/2005/8/layout/vList2"/>
    <dgm:cxn modelId="{DB6CB7EC-9704-4966-B0D2-4934C39044A9}" srcId="{FD37BEA4-5FEA-4D3C-AA2A-4742FE84BFEC}" destId="{1C8E2858-4C7F-4C5E-9A40-C61E5BE7ED9C}" srcOrd="4" destOrd="0" parTransId="{450DE5BD-4B0C-4DC0-9CEC-7F2D5C085CEC}" sibTransId="{3ECB66BA-0D9A-4597-8629-795118B8D921}"/>
    <dgm:cxn modelId="{186C29FB-BA70-4D5C-A162-1846A17D3A37}" srcId="{FD37BEA4-5FEA-4D3C-AA2A-4742FE84BFEC}" destId="{AFAA8249-4DA4-4E00-90D3-D2B4901878B3}" srcOrd="1" destOrd="0" parTransId="{ACCFD54A-4B15-4A29-813D-9E8362D2E245}" sibTransId="{EC06030A-B4A2-4A1F-8976-EFCAB1E3BED9}"/>
    <dgm:cxn modelId="{D4128054-37BF-5041-8733-5B7DDE9B6AEC}" type="presParOf" srcId="{569F5D47-9B79-7B45-B884-ACE44D7743B6}" destId="{768269F6-221B-1C4F-83CD-5BD39964306F}" srcOrd="0" destOrd="0" presId="urn:microsoft.com/office/officeart/2005/8/layout/vList2"/>
    <dgm:cxn modelId="{108890F6-D0F8-4541-9ADA-E6832A9B92B9}" type="presParOf" srcId="{569F5D47-9B79-7B45-B884-ACE44D7743B6}" destId="{4AD36E49-FEDE-8042-9F35-C66170032F5E}" srcOrd="1" destOrd="0" presId="urn:microsoft.com/office/officeart/2005/8/layout/vList2"/>
    <dgm:cxn modelId="{0959ACB9-E597-B34A-8EBF-83438BDA8C08}" type="presParOf" srcId="{569F5D47-9B79-7B45-B884-ACE44D7743B6}" destId="{DE91EE8A-AA84-EC40-A13B-E328B3082797}" srcOrd="2" destOrd="0" presId="urn:microsoft.com/office/officeart/2005/8/layout/vList2"/>
    <dgm:cxn modelId="{8BE76566-3DFD-8241-8EB0-19A4C29D0889}" type="presParOf" srcId="{569F5D47-9B79-7B45-B884-ACE44D7743B6}" destId="{7018C7A6-8026-D04E-BAB1-D938DDCC4F13}" srcOrd="3" destOrd="0" presId="urn:microsoft.com/office/officeart/2005/8/layout/vList2"/>
    <dgm:cxn modelId="{E9D93D0B-5E23-C844-B1D3-3DFF498890E9}" type="presParOf" srcId="{569F5D47-9B79-7B45-B884-ACE44D7743B6}" destId="{394FA651-9FB1-0B4B-98D4-015BA4FC1BA8}" srcOrd="4" destOrd="0" presId="urn:microsoft.com/office/officeart/2005/8/layout/vList2"/>
    <dgm:cxn modelId="{72506D06-8DB4-B742-917D-5253D1C2D31A}" type="presParOf" srcId="{569F5D47-9B79-7B45-B884-ACE44D7743B6}" destId="{78F58B82-BA28-FB44-93D7-7CD3665EB688}" srcOrd="5" destOrd="0" presId="urn:microsoft.com/office/officeart/2005/8/layout/vList2"/>
    <dgm:cxn modelId="{4121F29A-C586-1343-A9DB-9ECBB7AE39F7}" type="presParOf" srcId="{569F5D47-9B79-7B45-B884-ACE44D7743B6}" destId="{EE736E9F-30E5-1E44-92BE-D4E2982B1EDB}" srcOrd="6" destOrd="0" presId="urn:microsoft.com/office/officeart/2005/8/layout/vList2"/>
    <dgm:cxn modelId="{9F4FABFE-826E-BC4B-9DC9-C6DD98A78F43}" type="presParOf" srcId="{569F5D47-9B79-7B45-B884-ACE44D7743B6}" destId="{1B4A180E-A7E0-2740-927E-467C8F5FC973}" srcOrd="7" destOrd="0" presId="urn:microsoft.com/office/officeart/2005/8/layout/vList2"/>
    <dgm:cxn modelId="{DCF85C94-37DC-E040-AAA0-1FC9583E463E}" type="presParOf" srcId="{569F5D47-9B79-7B45-B884-ACE44D7743B6}" destId="{86F8AD82-F821-9A42-B419-5BF9D5F57C9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E71DDE-6A33-4C6D-A510-3889D9E2ACE0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FACCA3E-CE57-4778-9F2A-F04F0589DB85}">
      <dgm:prSet/>
      <dgm:spPr/>
      <dgm:t>
        <a:bodyPr/>
        <a:lstStyle/>
        <a:p>
          <a:r>
            <a:rPr lang="en-DE" dirty="0">
              <a:latin typeface="+mj-lt"/>
            </a:rPr>
            <a:t>The Marxist regime of </a:t>
          </a:r>
          <a:r>
            <a:rPr lang="en-DE" dirty="0">
              <a:highlight>
                <a:srgbClr val="FF0000"/>
              </a:highlight>
              <a:latin typeface="+mj-lt"/>
            </a:rPr>
            <a:t>Mengistu Haile Mara </a:t>
          </a:r>
          <a:r>
            <a:rPr lang="en-DE" dirty="0">
              <a:latin typeface="+mj-lt"/>
            </a:rPr>
            <a:t>which rose to power in 1974, influenced Ethiopia’s musical scene and liberal social life. </a:t>
          </a:r>
          <a:endParaRPr lang="en-US" dirty="0">
            <a:latin typeface="+mj-lt"/>
          </a:endParaRPr>
        </a:p>
      </dgm:t>
    </dgm:pt>
    <dgm:pt modelId="{6D4413D3-FB73-4796-9644-A780A026BA78}" type="parTrans" cxnId="{3589ABC1-DEE5-4987-A501-C5E5995918A3}">
      <dgm:prSet/>
      <dgm:spPr/>
      <dgm:t>
        <a:bodyPr/>
        <a:lstStyle/>
        <a:p>
          <a:endParaRPr lang="en-US"/>
        </a:p>
      </dgm:t>
    </dgm:pt>
    <dgm:pt modelId="{1482D6B0-916B-4D6E-B23C-63FBE88C0322}" type="sibTrans" cxnId="{3589ABC1-DEE5-4987-A501-C5E5995918A3}">
      <dgm:prSet/>
      <dgm:spPr/>
      <dgm:t>
        <a:bodyPr/>
        <a:lstStyle/>
        <a:p>
          <a:endParaRPr lang="en-US"/>
        </a:p>
      </dgm:t>
    </dgm:pt>
    <dgm:pt modelId="{7B1AB8EC-81A6-4C29-90E2-8CCEAF4ABDDC}">
      <dgm:prSet/>
      <dgm:spPr/>
      <dgm:t>
        <a:bodyPr/>
        <a:lstStyle/>
        <a:p>
          <a:r>
            <a:rPr lang="en-DE">
              <a:latin typeface="+mj-lt"/>
            </a:rPr>
            <a:t>As a result, many musicians fled the country or kept a low profile, and a generation grew up with hardly any memory of Ethio-jazz. </a:t>
          </a:r>
          <a:endParaRPr lang="en-US" dirty="0">
            <a:latin typeface="+mj-lt"/>
          </a:endParaRPr>
        </a:p>
      </dgm:t>
    </dgm:pt>
    <dgm:pt modelId="{A239F0AD-5E03-4EBD-A498-B3116DE2DEEA}" type="parTrans" cxnId="{8AA9372C-40B2-4F07-8C26-7A24530C473D}">
      <dgm:prSet/>
      <dgm:spPr/>
      <dgm:t>
        <a:bodyPr/>
        <a:lstStyle/>
        <a:p>
          <a:endParaRPr lang="en-US"/>
        </a:p>
      </dgm:t>
    </dgm:pt>
    <dgm:pt modelId="{3C79145A-8CEF-4296-8D08-917EDCB9AC7E}" type="sibTrans" cxnId="{8AA9372C-40B2-4F07-8C26-7A24530C473D}">
      <dgm:prSet/>
      <dgm:spPr/>
      <dgm:t>
        <a:bodyPr/>
        <a:lstStyle/>
        <a:p>
          <a:endParaRPr lang="en-US"/>
        </a:p>
      </dgm:t>
    </dgm:pt>
    <dgm:pt modelId="{3F56252C-E9E2-4647-AC52-0906E1B6CC4E}" type="pres">
      <dgm:prSet presAssocID="{DAE71DDE-6A33-4C6D-A510-3889D9E2ACE0}" presName="Name0" presStyleCnt="0">
        <dgm:presLayoutVars>
          <dgm:dir/>
          <dgm:resizeHandles/>
        </dgm:presLayoutVars>
      </dgm:prSet>
      <dgm:spPr/>
    </dgm:pt>
    <dgm:pt modelId="{5D1D058D-651E-4A44-A13B-8FBA7C4E410C}" type="pres">
      <dgm:prSet presAssocID="{1FACCA3E-CE57-4778-9F2A-F04F0589DB85}" presName="compNode" presStyleCnt="0"/>
      <dgm:spPr/>
    </dgm:pt>
    <dgm:pt modelId="{C5D47FBA-DDFF-2743-A66A-22D64F803CA9}" type="pres">
      <dgm:prSet presAssocID="{1FACCA3E-CE57-4778-9F2A-F04F0589DB85}" presName="dummyConnPt" presStyleCnt="0"/>
      <dgm:spPr/>
    </dgm:pt>
    <dgm:pt modelId="{481D3B8D-E6D4-A04B-9D3E-7AB73ED11FF7}" type="pres">
      <dgm:prSet presAssocID="{1FACCA3E-CE57-4778-9F2A-F04F0589DB85}" presName="node" presStyleLbl="node1" presStyleIdx="0" presStyleCnt="2">
        <dgm:presLayoutVars>
          <dgm:bulletEnabled val="1"/>
        </dgm:presLayoutVars>
      </dgm:prSet>
      <dgm:spPr/>
    </dgm:pt>
    <dgm:pt modelId="{D22110C6-436F-3348-9D51-B18F876CE382}" type="pres">
      <dgm:prSet presAssocID="{1482D6B0-916B-4D6E-B23C-63FBE88C0322}" presName="sibTrans" presStyleLbl="bgSibTrans2D1" presStyleIdx="0" presStyleCnt="1"/>
      <dgm:spPr/>
    </dgm:pt>
    <dgm:pt modelId="{9EC84271-5408-EB45-929C-E1630EC50B12}" type="pres">
      <dgm:prSet presAssocID="{7B1AB8EC-81A6-4C29-90E2-8CCEAF4ABDDC}" presName="compNode" presStyleCnt="0"/>
      <dgm:spPr/>
    </dgm:pt>
    <dgm:pt modelId="{847C215D-D094-D044-9078-914D4296C278}" type="pres">
      <dgm:prSet presAssocID="{7B1AB8EC-81A6-4C29-90E2-8CCEAF4ABDDC}" presName="dummyConnPt" presStyleCnt="0"/>
      <dgm:spPr/>
    </dgm:pt>
    <dgm:pt modelId="{FCCDB77C-F238-B645-903D-3BF90F8551D8}" type="pres">
      <dgm:prSet presAssocID="{7B1AB8EC-81A6-4C29-90E2-8CCEAF4ABDDC}" presName="node" presStyleLbl="node1" presStyleIdx="1" presStyleCnt="2">
        <dgm:presLayoutVars>
          <dgm:bulletEnabled val="1"/>
        </dgm:presLayoutVars>
      </dgm:prSet>
      <dgm:spPr/>
    </dgm:pt>
  </dgm:ptLst>
  <dgm:cxnLst>
    <dgm:cxn modelId="{8AA9372C-40B2-4F07-8C26-7A24530C473D}" srcId="{DAE71DDE-6A33-4C6D-A510-3889D9E2ACE0}" destId="{7B1AB8EC-81A6-4C29-90E2-8CCEAF4ABDDC}" srcOrd="1" destOrd="0" parTransId="{A239F0AD-5E03-4EBD-A498-B3116DE2DEEA}" sibTransId="{3C79145A-8CEF-4296-8D08-917EDCB9AC7E}"/>
    <dgm:cxn modelId="{9995533F-5362-1D43-83B1-5F32E94544E4}" type="presOf" srcId="{1482D6B0-916B-4D6E-B23C-63FBE88C0322}" destId="{D22110C6-436F-3348-9D51-B18F876CE382}" srcOrd="0" destOrd="0" presId="urn:microsoft.com/office/officeart/2005/8/layout/bProcess4"/>
    <dgm:cxn modelId="{3589ABC1-DEE5-4987-A501-C5E5995918A3}" srcId="{DAE71DDE-6A33-4C6D-A510-3889D9E2ACE0}" destId="{1FACCA3E-CE57-4778-9F2A-F04F0589DB85}" srcOrd="0" destOrd="0" parTransId="{6D4413D3-FB73-4796-9644-A780A026BA78}" sibTransId="{1482D6B0-916B-4D6E-B23C-63FBE88C0322}"/>
    <dgm:cxn modelId="{403CFACC-3CE8-7F41-AAD0-B75346DEF9C7}" type="presOf" srcId="{DAE71DDE-6A33-4C6D-A510-3889D9E2ACE0}" destId="{3F56252C-E9E2-4647-AC52-0906E1B6CC4E}" srcOrd="0" destOrd="0" presId="urn:microsoft.com/office/officeart/2005/8/layout/bProcess4"/>
    <dgm:cxn modelId="{4ABB7BCD-013B-5C45-AB17-7B10580CCE6C}" type="presOf" srcId="{1FACCA3E-CE57-4778-9F2A-F04F0589DB85}" destId="{481D3B8D-E6D4-A04B-9D3E-7AB73ED11FF7}" srcOrd="0" destOrd="0" presId="urn:microsoft.com/office/officeart/2005/8/layout/bProcess4"/>
    <dgm:cxn modelId="{E14728F0-82A4-084D-A60E-EA0DD9F9CE4E}" type="presOf" srcId="{7B1AB8EC-81A6-4C29-90E2-8CCEAF4ABDDC}" destId="{FCCDB77C-F238-B645-903D-3BF90F8551D8}" srcOrd="0" destOrd="0" presId="urn:microsoft.com/office/officeart/2005/8/layout/bProcess4"/>
    <dgm:cxn modelId="{E5CB4084-FEF3-E647-AFE2-A90EE0B7C37E}" type="presParOf" srcId="{3F56252C-E9E2-4647-AC52-0906E1B6CC4E}" destId="{5D1D058D-651E-4A44-A13B-8FBA7C4E410C}" srcOrd="0" destOrd="0" presId="urn:microsoft.com/office/officeart/2005/8/layout/bProcess4"/>
    <dgm:cxn modelId="{A6188A05-4E8F-F844-9DB3-88EDC733E7B6}" type="presParOf" srcId="{5D1D058D-651E-4A44-A13B-8FBA7C4E410C}" destId="{C5D47FBA-DDFF-2743-A66A-22D64F803CA9}" srcOrd="0" destOrd="0" presId="urn:microsoft.com/office/officeart/2005/8/layout/bProcess4"/>
    <dgm:cxn modelId="{DF60FBDC-A7C4-F142-BC71-AC3214214EBC}" type="presParOf" srcId="{5D1D058D-651E-4A44-A13B-8FBA7C4E410C}" destId="{481D3B8D-E6D4-A04B-9D3E-7AB73ED11FF7}" srcOrd="1" destOrd="0" presId="urn:microsoft.com/office/officeart/2005/8/layout/bProcess4"/>
    <dgm:cxn modelId="{17D27B6D-4C21-E741-A237-43B1D31BAEB8}" type="presParOf" srcId="{3F56252C-E9E2-4647-AC52-0906E1B6CC4E}" destId="{D22110C6-436F-3348-9D51-B18F876CE382}" srcOrd="1" destOrd="0" presId="urn:microsoft.com/office/officeart/2005/8/layout/bProcess4"/>
    <dgm:cxn modelId="{53791E19-67EA-4840-B68C-EF34EE732328}" type="presParOf" srcId="{3F56252C-E9E2-4647-AC52-0906E1B6CC4E}" destId="{9EC84271-5408-EB45-929C-E1630EC50B12}" srcOrd="2" destOrd="0" presId="urn:microsoft.com/office/officeart/2005/8/layout/bProcess4"/>
    <dgm:cxn modelId="{BCA2F7F5-29F2-6342-9F40-2287C8918BB2}" type="presParOf" srcId="{9EC84271-5408-EB45-929C-E1630EC50B12}" destId="{847C215D-D094-D044-9078-914D4296C278}" srcOrd="0" destOrd="0" presId="urn:microsoft.com/office/officeart/2005/8/layout/bProcess4"/>
    <dgm:cxn modelId="{895AA427-F602-1144-8501-FF8792BE0C88}" type="presParOf" srcId="{9EC84271-5408-EB45-929C-E1630EC50B12}" destId="{FCCDB77C-F238-B645-903D-3BF90F8551D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7C3D3-94F1-4B48-97E6-5DB3DA76F154}">
      <dsp:nvSpPr>
        <dsp:cNvPr id="0" name=""/>
        <dsp:cNvSpPr/>
      </dsp:nvSpPr>
      <dsp:spPr>
        <a:xfrm>
          <a:off x="4372791" y="1467598"/>
          <a:ext cx="3424797" cy="39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28"/>
              </a:lnTo>
              <a:lnTo>
                <a:pt x="3424797" y="198128"/>
              </a:lnTo>
              <a:lnTo>
                <a:pt x="3424797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CBBAF-CF5E-2C48-8EE7-C7128B23838F}">
      <dsp:nvSpPr>
        <dsp:cNvPr id="0" name=""/>
        <dsp:cNvSpPr/>
      </dsp:nvSpPr>
      <dsp:spPr>
        <a:xfrm>
          <a:off x="4372791" y="1467598"/>
          <a:ext cx="1141599" cy="39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28"/>
              </a:lnTo>
              <a:lnTo>
                <a:pt x="1141599" y="198128"/>
              </a:lnTo>
              <a:lnTo>
                <a:pt x="1141599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049AC4-E5D2-0C43-92CE-863B692BC6DB}">
      <dsp:nvSpPr>
        <dsp:cNvPr id="0" name=""/>
        <dsp:cNvSpPr/>
      </dsp:nvSpPr>
      <dsp:spPr>
        <a:xfrm>
          <a:off x="3231192" y="1467598"/>
          <a:ext cx="1141599" cy="396257"/>
        </a:xfrm>
        <a:custGeom>
          <a:avLst/>
          <a:gdLst/>
          <a:ahLst/>
          <a:cxnLst/>
          <a:rect l="0" t="0" r="0" b="0"/>
          <a:pathLst>
            <a:path>
              <a:moveTo>
                <a:pt x="1141599" y="0"/>
              </a:moveTo>
              <a:lnTo>
                <a:pt x="1141599" y="198128"/>
              </a:lnTo>
              <a:lnTo>
                <a:pt x="0" y="198128"/>
              </a:lnTo>
              <a:lnTo>
                <a:pt x="0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EE078-A3E6-154C-9B4F-C990C3142ABE}">
      <dsp:nvSpPr>
        <dsp:cNvPr id="0" name=""/>
        <dsp:cNvSpPr/>
      </dsp:nvSpPr>
      <dsp:spPr>
        <a:xfrm>
          <a:off x="947994" y="1467598"/>
          <a:ext cx="3424797" cy="396257"/>
        </a:xfrm>
        <a:custGeom>
          <a:avLst/>
          <a:gdLst/>
          <a:ahLst/>
          <a:cxnLst/>
          <a:rect l="0" t="0" r="0" b="0"/>
          <a:pathLst>
            <a:path>
              <a:moveTo>
                <a:pt x="3424797" y="0"/>
              </a:moveTo>
              <a:lnTo>
                <a:pt x="3424797" y="198128"/>
              </a:lnTo>
              <a:lnTo>
                <a:pt x="0" y="198128"/>
              </a:lnTo>
              <a:lnTo>
                <a:pt x="0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0F49A-339A-CE48-B81C-F2F83FBDEC6D}">
      <dsp:nvSpPr>
        <dsp:cNvPr id="0" name=""/>
        <dsp:cNvSpPr/>
      </dsp:nvSpPr>
      <dsp:spPr>
        <a:xfrm>
          <a:off x="3429321" y="524127"/>
          <a:ext cx="1886940" cy="9434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600" kern="1200" dirty="0">
              <a:latin typeface="+mn-lt"/>
            </a:rPr>
            <a:t>S</a:t>
          </a:r>
          <a:r>
            <a:rPr lang="en-GB" sz="1600" b="0" i="0" kern="1200" dirty="0">
              <a:latin typeface="+mn-lt"/>
            </a:rPr>
            <a:t>cales are placed into </a:t>
          </a:r>
          <a:r>
            <a:rPr lang="en-GB" sz="1600" b="1" i="0" kern="1200" dirty="0">
              <a:latin typeface="+mn-lt"/>
            </a:rPr>
            <a:t>4 main categories</a:t>
          </a:r>
          <a:r>
            <a:rPr lang="en-GB" sz="1600" i="0" kern="1200" dirty="0">
              <a:latin typeface="+mn-lt"/>
            </a:rPr>
            <a:t>:</a:t>
          </a:r>
          <a:endParaRPr lang="en-US" sz="1600" kern="1200" dirty="0">
            <a:latin typeface="+mn-lt"/>
          </a:endParaRPr>
        </a:p>
      </dsp:txBody>
      <dsp:txXfrm>
        <a:off x="3429321" y="524127"/>
        <a:ext cx="1886940" cy="943470"/>
      </dsp:txXfrm>
    </dsp:sp>
    <dsp:sp modelId="{9D737406-9C4C-194C-A0F0-30D9932D14BC}">
      <dsp:nvSpPr>
        <dsp:cNvPr id="0" name=""/>
        <dsp:cNvSpPr/>
      </dsp:nvSpPr>
      <dsp:spPr>
        <a:xfrm>
          <a:off x="4523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 err="1">
              <a:latin typeface="+mn-lt"/>
            </a:rPr>
            <a:t>Tǝzǝtā</a:t>
          </a:r>
          <a:r>
            <a:rPr lang="en-GB" sz="1600" b="0" i="0" kern="1200" dirty="0">
              <a:latin typeface="+mn-lt"/>
            </a:rPr>
            <a:t> (</a:t>
          </a:r>
          <a:r>
            <a:rPr lang="am-ET" sz="1600" b="0" i="0" kern="1200" dirty="0">
              <a:latin typeface="+mn-lt"/>
            </a:rPr>
            <a:t>ትዝታ)</a:t>
          </a:r>
          <a:r>
            <a:rPr lang="de-DE" sz="1600" b="0" i="0" kern="1200" dirty="0">
              <a:latin typeface="+mn-lt"/>
            </a:rPr>
            <a:t> </a:t>
          </a:r>
          <a:r>
            <a:rPr lang="de-DE" sz="1600" b="0" i="0" kern="1200" dirty="0" err="1">
              <a:latin typeface="+mn-lt"/>
            </a:rPr>
            <a:t>is</a:t>
          </a:r>
          <a:r>
            <a:rPr lang="de-DE" sz="1600" b="0" i="0" kern="1200" dirty="0">
              <a:latin typeface="+mn-lt"/>
            </a:rPr>
            <a:t> </a:t>
          </a:r>
          <a:r>
            <a:rPr lang="en-DE" sz="1600" b="0" i="0" kern="1200" dirty="0">
              <a:latin typeface="+mn-lt"/>
            </a:rPr>
            <a:t>o</a:t>
          </a:r>
          <a:r>
            <a:rPr lang="en-DE" sz="1600" b="0" kern="1200" dirty="0">
              <a:latin typeface="+mn-lt"/>
            </a:rPr>
            <a:t>ften associated with nostalgia and longing</a:t>
          </a:r>
          <a:endParaRPr lang="en-US" sz="1600" b="0" kern="1200" dirty="0">
            <a:latin typeface="+mn-lt"/>
          </a:endParaRPr>
        </a:p>
      </dsp:txBody>
      <dsp:txXfrm>
        <a:off x="4523" y="1863855"/>
        <a:ext cx="1886940" cy="943470"/>
      </dsp:txXfrm>
    </dsp:sp>
    <dsp:sp modelId="{056E590A-6075-6E43-860E-B3BF8E33A939}">
      <dsp:nvSpPr>
        <dsp:cNvPr id="0" name=""/>
        <dsp:cNvSpPr/>
      </dsp:nvSpPr>
      <dsp:spPr>
        <a:xfrm>
          <a:off x="2287722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 err="1">
              <a:latin typeface="+mn-lt"/>
            </a:rPr>
            <a:t>Bāti</a:t>
          </a:r>
          <a:r>
            <a:rPr lang="en-GB" sz="1600" b="0" i="0" kern="1200" dirty="0">
              <a:latin typeface="+mn-lt"/>
            </a:rPr>
            <a:t> (</a:t>
          </a:r>
          <a:r>
            <a:rPr lang="am-ET" sz="1600" b="0" i="0" kern="1200" dirty="0">
              <a:latin typeface="+mn-lt"/>
            </a:rPr>
            <a:t>ባቲ)</a:t>
          </a:r>
          <a:r>
            <a:rPr lang="de-DE" sz="1600" b="0" i="0" kern="1200" dirty="0">
              <a:latin typeface="+mn-lt"/>
            </a:rPr>
            <a:t> </a:t>
          </a:r>
          <a:r>
            <a:rPr lang="de-DE" sz="1600" b="0" i="0" kern="1200" dirty="0" err="1">
              <a:latin typeface="+mn-lt"/>
            </a:rPr>
            <a:t>is</a:t>
          </a:r>
          <a:r>
            <a:rPr lang="de-DE" sz="1600" b="0" i="0" kern="1200" dirty="0">
              <a:latin typeface="+mn-lt"/>
            </a:rPr>
            <a:t> </a:t>
          </a:r>
          <a:r>
            <a:rPr lang="en-DE" sz="1600" b="0" i="0" kern="1200" dirty="0">
              <a:latin typeface="+mn-lt"/>
            </a:rPr>
            <a:t>c</a:t>
          </a:r>
          <a:r>
            <a:rPr lang="en-DE" sz="1600" b="0" kern="1200" dirty="0">
              <a:latin typeface="+mn-lt"/>
            </a:rPr>
            <a:t>haracterized by a bright, joyful sound.</a:t>
          </a:r>
          <a:r>
            <a:rPr lang="am-ET" sz="1600" b="0" i="0" kern="1200" dirty="0">
              <a:latin typeface="+mn-lt"/>
            </a:rPr>
            <a:t> </a:t>
          </a:r>
          <a:endParaRPr lang="en-US" sz="1600" b="0" kern="1200" dirty="0">
            <a:latin typeface="+mn-lt"/>
          </a:endParaRPr>
        </a:p>
      </dsp:txBody>
      <dsp:txXfrm>
        <a:off x="2287722" y="1863855"/>
        <a:ext cx="1886940" cy="943470"/>
      </dsp:txXfrm>
    </dsp:sp>
    <dsp:sp modelId="{DE933CA7-FAC4-564A-8441-C469991E9B6A}">
      <dsp:nvSpPr>
        <dsp:cNvPr id="0" name=""/>
        <dsp:cNvSpPr/>
      </dsp:nvSpPr>
      <dsp:spPr>
        <a:xfrm>
          <a:off x="4570920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b="0" kern="1200">
              <a:latin typeface="+mn-lt"/>
            </a:rPr>
            <a:t>ʾA</a:t>
          </a:r>
          <a:r>
            <a:rPr lang="en-GB" sz="1600" b="0" i="0" kern="1200">
              <a:latin typeface="+mn-lt"/>
            </a:rPr>
            <a:t>mbāssal (</a:t>
          </a:r>
          <a:r>
            <a:rPr lang="am-ET" sz="1600" b="0" i="0" kern="1200">
              <a:latin typeface="+mn-lt"/>
            </a:rPr>
            <a:t>አምባሰል) </a:t>
          </a:r>
          <a:r>
            <a:rPr lang="en-DE" sz="1600" b="0" i="0" kern="1200">
              <a:latin typeface="+mn-lt"/>
            </a:rPr>
            <a:t>e</a:t>
          </a:r>
          <a:r>
            <a:rPr lang="en-DE" sz="1600" b="0" kern="1200">
              <a:latin typeface="+mn-lt"/>
            </a:rPr>
            <a:t>vokes a more somber mood.</a:t>
          </a:r>
          <a:endParaRPr lang="en-US" sz="1600" b="0" kern="1200">
            <a:latin typeface="+mn-lt"/>
          </a:endParaRPr>
        </a:p>
      </dsp:txBody>
      <dsp:txXfrm>
        <a:off x="4570920" y="1863855"/>
        <a:ext cx="1886940" cy="943470"/>
      </dsp:txXfrm>
    </dsp:sp>
    <dsp:sp modelId="{8A485E51-3403-7748-AE2C-7B25612FF468}">
      <dsp:nvSpPr>
        <dsp:cNvPr id="0" name=""/>
        <dsp:cNvSpPr/>
      </dsp:nvSpPr>
      <dsp:spPr>
        <a:xfrm>
          <a:off x="6854118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 err="1">
              <a:latin typeface="+mn-lt"/>
            </a:rPr>
            <a:t>Anč</a:t>
          </a:r>
          <a:r>
            <a:rPr lang="en-GB" sz="1600" b="0" i="0" kern="1200" dirty="0" err="1">
              <a:latin typeface="+mn-lt"/>
            </a:rPr>
            <a:t>ihoye</a:t>
          </a:r>
          <a:br>
            <a:rPr lang="en-GB" sz="1600" b="0" i="0" kern="1200" dirty="0">
              <a:latin typeface="+mn-lt"/>
            </a:rPr>
          </a:br>
          <a:r>
            <a:rPr lang="en-GB" sz="1600" b="0" i="0" kern="1200" dirty="0">
              <a:latin typeface="+mn-lt"/>
            </a:rPr>
            <a:t> (</a:t>
          </a:r>
          <a:r>
            <a:rPr lang="am-ET" sz="1600" b="0" i="0" kern="1200" dirty="0">
              <a:latin typeface="+mn-lt"/>
            </a:rPr>
            <a:t>አንቺ ሆዬ)</a:t>
          </a:r>
          <a:endParaRPr lang="en-US" sz="1600" b="0" kern="1200" dirty="0">
            <a:latin typeface="Nyala" panose="02000504070300020003" pitchFamily="2" charset="0"/>
          </a:endParaRPr>
        </a:p>
      </dsp:txBody>
      <dsp:txXfrm>
        <a:off x="6854118" y="1863855"/>
        <a:ext cx="1886940" cy="943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7C3D3-94F1-4B48-97E6-5DB3DA76F154}">
      <dsp:nvSpPr>
        <dsp:cNvPr id="0" name=""/>
        <dsp:cNvSpPr/>
      </dsp:nvSpPr>
      <dsp:spPr>
        <a:xfrm>
          <a:off x="4372791" y="1467598"/>
          <a:ext cx="3424797" cy="39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28"/>
              </a:lnTo>
              <a:lnTo>
                <a:pt x="3424797" y="198128"/>
              </a:lnTo>
              <a:lnTo>
                <a:pt x="3424797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CBBAF-CF5E-2C48-8EE7-C7128B23838F}">
      <dsp:nvSpPr>
        <dsp:cNvPr id="0" name=""/>
        <dsp:cNvSpPr/>
      </dsp:nvSpPr>
      <dsp:spPr>
        <a:xfrm>
          <a:off x="4372791" y="1467598"/>
          <a:ext cx="1141599" cy="39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28"/>
              </a:lnTo>
              <a:lnTo>
                <a:pt x="1141599" y="198128"/>
              </a:lnTo>
              <a:lnTo>
                <a:pt x="1141599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049AC4-E5D2-0C43-92CE-863B692BC6DB}">
      <dsp:nvSpPr>
        <dsp:cNvPr id="0" name=""/>
        <dsp:cNvSpPr/>
      </dsp:nvSpPr>
      <dsp:spPr>
        <a:xfrm>
          <a:off x="3231192" y="1467598"/>
          <a:ext cx="1141599" cy="396257"/>
        </a:xfrm>
        <a:custGeom>
          <a:avLst/>
          <a:gdLst/>
          <a:ahLst/>
          <a:cxnLst/>
          <a:rect l="0" t="0" r="0" b="0"/>
          <a:pathLst>
            <a:path>
              <a:moveTo>
                <a:pt x="1141599" y="0"/>
              </a:moveTo>
              <a:lnTo>
                <a:pt x="1141599" y="198128"/>
              </a:lnTo>
              <a:lnTo>
                <a:pt x="0" y="198128"/>
              </a:lnTo>
              <a:lnTo>
                <a:pt x="0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EE078-A3E6-154C-9B4F-C990C3142ABE}">
      <dsp:nvSpPr>
        <dsp:cNvPr id="0" name=""/>
        <dsp:cNvSpPr/>
      </dsp:nvSpPr>
      <dsp:spPr>
        <a:xfrm>
          <a:off x="947994" y="1467598"/>
          <a:ext cx="3424797" cy="396257"/>
        </a:xfrm>
        <a:custGeom>
          <a:avLst/>
          <a:gdLst/>
          <a:ahLst/>
          <a:cxnLst/>
          <a:rect l="0" t="0" r="0" b="0"/>
          <a:pathLst>
            <a:path>
              <a:moveTo>
                <a:pt x="3424797" y="0"/>
              </a:moveTo>
              <a:lnTo>
                <a:pt x="3424797" y="198128"/>
              </a:lnTo>
              <a:lnTo>
                <a:pt x="0" y="198128"/>
              </a:lnTo>
              <a:lnTo>
                <a:pt x="0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0F49A-339A-CE48-B81C-F2F83FBDEC6D}">
      <dsp:nvSpPr>
        <dsp:cNvPr id="0" name=""/>
        <dsp:cNvSpPr/>
      </dsp:nvSpPr>
      <dsp:spPr>
        <a:xfrm>
          <a:off x="3429321" y="524127"/>
          <a:ext cx="1886940" cy="9434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600" kern="1200" dirty="0">
              <a:latin typeface="+mn-lt"/>
            </a:rPr>
            <a:t>S</a:t>
          </a:r>
          <a:r>
            <a:rPr lang="en-GB" sz="1600" b="0" i="0" kern="1200" dirty="0">
              <a:latin typeface="+mn-lt"/>
            </a:rPr>
            <a:t>cales are placed into </a:t>
          </a:r>
          <a:r>
            <a:rPr lang="en-GB" sz="1600" b="1" i="0" kern="1200" dirty="0">
              <a:latin typeface="+mn-lt"/>
            </a:rPr>
            <a:t>4 main categories</a:t>
          </a:r>
          <a:r>
            <a:rPr lang="en-GB" sz="1600" i="0" kern="1200" dirty="0">
              <a:latin typeface="+mn-lt"/>
            </a:rPr>
            <a:t>:</a:t>
          </a:r>
          <a:endParaRPr lang="en-US" sz="1600" kern="1200" dirty="0">
            <a:latin typeface="+mn-lt"/>
          </a:endParaRPr>
        </a:p>
      </dsp:txBody>
      <dsp:txXfrm>
        <a:off x="3429321" y="524127"/>
        <a:ext cx="1886940" cy="943470"/>
      </dsp:txXfrm>
    </dsp:sp>
    <dsp:sp modelId="{9D737406-9C4C-194C-A0F0-30D9932D14BC}">
      <dsp:nvSpPr>
        <dsp:cNvPr id="0" name=""/>
        <dsp:cNvSpPr/>
      </dsp:nvSpPr>
      <dsp:spPr>
        <a:xfrm>
          <a:off x="4523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 err="1">
              <a:latin typeface="+mn-lt"/>
            </a:rPr>
            <a:t>Tǝzǝtā</a:t>
          </a:r>
          <a:r>
            <a:rPr lang="en-GB" sz="1600" b="0" i="0" kern="1200" dirty="0">
              <a:latin typeface="+mn-lt"/>
            </a:rPr>
            <a:t> (</a:t>
          </a:r>
          <a:r>
            <a:rPr lang="am-ET" sz="1600" b="0" i="0" kern="1200" dirty="0">
              <a:latin typeface="+mn-lt"/>
            </a:rPr>
            <a:t>ትዝታ)</a:t>
          </a:r>
          <a:r>
            <a:rPr lang="de-DE" sz="1600" b="0" i="0" kern="1200" dirty="0">
              <a:latin typeface="+mn-lt"/>
            </a:rPr>
            <a:t> </a:t>
          </a:r>
          <a:r>
            <a:rPr lang="de-DE" sz="1600" b="0" i="0" kern="1200" dirty="0" err="1">
              <a:latin typeface="+mn-lt"/>
            </a:rPr>
            <a:t>is</a:t>
          </a:r>
          <a:r>
            <a:rPr lang="de-DE" sz="1600" b="0" i="0" kern="1200" dirty="0">
              <a:latin typeface="+mn-lt"/>
            </a:rPr>
            <a:t> </a:t>
          </a:r>
          <a:r>
            <a:rPr lang="en-DE" sz="1600" b="0" i="0" kern="1200" dirty="0">
              <a:latin typeface="+mn-lt"/>
            </a:rPr>
            <a:t>o</a:t>
          </a:r>
          <a:r>
            <a:rPr lang="en-DE" sz="1600" b="0" kern="1200" dirty="0">
              <a:latin typeface="+mn-lt"/>
            </a:rPr>
            <a:t>ften associated with nostalgia and longing</a:t>
          </a:r>
          <a:endParaRPr lang="en-US" sz="1600" b="0" kern="1200" dirty="0">
            <a:latin typeface="+mn-lt"/>
          </a:endParaRPr>
        </a:p>
      </dsp:txBody>
      <dsp:txXfrm>
        <a:off x="4523" y="1863855"/>
        <a:ext cx="1886940" cy="943470"/>
      </dsp:txXfrm>
    </dsp:sp>
    <dsp:sp modelId="{056E590A-6075-6E43-860E-B3BF8E33A939}">
      <dsp:nvSpPr>
        <dsp:cNvPr id="0" name=""/>
        <dsp:cNvSpPr/>
      </dsp:nvSpPr>
      <dsp:spPr>
        <a:xfrm>
          <a:off x="2287722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latin typeface="+mn-lt"/>
            </a:rPr>
            <a:t>Bāti </a:t>
          </a:r>
          <a:r>
            <a:rPr lang="en-GB" sz="1600" b="0" i="0" kern="1200" dirty="0">
              <a:latin typeface="+mn-lt"/>
            </a:rPr>
            <a:t>(</a:t>
          </a:r>
          <a:r>
            <a:rPr lang="am-ET" sz="1600" b="0" i="0" kern="1200" dirty="0">
              <a:latin typeface="+mn-lt"/>
            </a:rPr>
            <a:t>ባቲ)</a:t>
          </a:r>
          <a:r>
            <a:rPr lang="de-DE" sz="1600" b="0" i="0" kern="1200" dirty="0">
              <a:latin typeface="+mn-lt"/>
            </a:rPr>
            <a:t> </a:t>
          </a:r>
          <a:r>
            <a:rPr lang="de-DE" sz="1600" b="0" i="0" kern="1200" dirty="0" err="1">
              <a:latin typeface="+mn-lt"/>
            </a:rPr>
            <a:t>is</a:t>
          </a:r>
          <a:r>
            <a:rPr lang="de-DE" sz="1600" b="0" i="0" kern="1200" dirty="0">
              <a:latin typeface="+mn-lt"/>
            </a:rPr>
            <a:t> </a:t>
          </a:r>
          <a:r>
            <a:rPr lang="en-DE" sz="1600" b="0" i="0" kern="1200" dirty="0">
              <a:latin typeface="+mn-lt"/>
            </a:rPr>
            <a:t>c</a:t>
          </a:r>
          <a:r>
            <a:rPr lang="en-DE" sz="1600" b="0" kern="1200" dirty="0">
              <a:latin typeface="+mn-lt"/>
            </a:rPr>
            <a:t>haracterized by a bright, joyful sound.</a:t>
          </a:r>
          <a:r>
            <a:rPr lang="am-ET" sz="1600" b="0" i="0" kern="1200" dirty="0">
              <a:latin typeface="+mn-lt"/>
            </a:rPr>
            <a:t> </a:t>
          </a:r>
          <a:endParaRPr lang="en-US" sz="1600" b="0" kern="1200" dirty="0">
            <a:latin typeface="+mn-lt"/>
          </a:endParaRPr>
        </a:p>
      </dsp:txBody>
      <dsp:txXfrm>
        <a:off x="2287722" y="1863855"/>
        <a:ext cx="1886940" cy="943470"/>
      </dsp:txXfrm>
    </dsp:sp>
    <dsp:sp modelId="{DE933CA7-FAC4-564A-8441-C469991E9B6A}">
      <dsp:nvSpPr>
        <dsp:cNvPr id="0" name=""/>
        <dsp:cNvSpPr/>
      </dsp:nvSpPr>
      <dsp:spPr>
        <a:xfrm>
          <a:off x="4570920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b="0" kern="1200">
              <a:latin typeface="+mn-lt"/>
            </a:rPr>
            <a:t>ʾA</a:t>
          </a:r>
          <a:r>
            <a:rPr lang="en-GB" sz="1600" b="0" i="0" kern="1200">
              <a:latin typeface="+mn-lt"/>
            </a:rPr>
            <a:t>mbāssal (</a:t>
          </a:r>
          <a:r>
            <a:rPr lang="am-ET" sz="1600" b="0" i="0" kern="1200">
              <a:latin typeface="+mn-lt"/>
            </a:rPr>
            <a:t>አምባሰል) </a:t>
          </a:r>
          <a:r>
            <a:rPr lang="en-DE" sz="1600" b="0" i="0" kern="1200">
              <a:latin typeface="+mn-lt"/>
            </a:rPr>
            <a:t>e</a:t>
          </a:r>
          <a:r>
            <a:rPr lang="en-DE" sz="1600" b="0" kern="1200">
              <a:latin typeface="+mn-lt"/>
            </a:rPr>
            <a:t>vokes a more somber mood.</a:t>
          </a:r>
          <a:endParaRPr lang="en-US" sz="1600" b="0" kern="1200">
            <a:latin typeface="+mn-lt"/>
          </a:endParaRPr>
        </a:p>
      </dsp:txBody>
      <dsp:txXfrm>
        <a:off x="4570920" y="1863855"/>
        <a:ext cx="1886940" cy="943470"/>
      </dsp:txXfrm>
    </dsp:sp>
    <dsp:sp modelId="{8A485E51-3403-7748-AE2C-7B25612FF468}">
      <dsp:nvSpPr>
        <dsp:cNvPr id="0" name=""/>
        <dsp:cNvSpPr/>
      </dsp:nvSpPr>
      <dsp:spPr>
        <a:xfrm>
          <a:off x="6854118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 err="1">
              <a:latin typeface="+mn-lt"/>
            </a:rPr>
            <a:t>Anč</a:t>
          </a:r>
          <a:r>
            <a:rPr lang="en-GB" sz="1600" b="0" i="0" kern="1200" dirty="0" err="1">
              <a:latin typeface="+mn-lt"/>
            </a:rPr>
            <a:t>ihoye</a:t>
          </a:r>
          <a:br>
            <a:rPr lang="en-GB" sz="1600" b="0" i="0" kern="1200" dirty="0">
              <a:latin typeface="+mn-lt"/>
            </a:rPr>
          </a:br>
          <a:r>
            <a:rPr lang="en-GB" sz="1600" b="0" i="0" kern="1200" dirty="0">
              <a:latin typeface="+mn-lt"/>
            </a:rPr>
            <a:t> (</a:t>
          </a:r>
          <a:r>
            <a:rPr lang="am-ET" sz="1600" b="0" i="0" kern="1200" dirty="0">
              <a:latin typeface="+mn-lt"/>
            </a:rPr>
            <a:t>አንቺ ሆዬ)</a:t>
          </a:r>
          <a:endParaRPr lang="en-US" sz="1600" b="0" kern="1200" dirty="0">
            <a:latin typeface="Nyala" panose="02000504070300020003" pitchFamily="2" charset="0"/>
          </a:endParaRPr>
        </a:p>
      </dsp:txBody>
      <dsp:txXfrm>
        <a:off x="6854118" y="1863855"/>
        <a:ext cx="1886940" cy="943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7C3D3-94F1-4B48-97E6-5DB3DA76F154}">
      <dsp:nvSpPr>
        <dsp:cNvPr id="0" name=""/>
        <dsp:cNvSpPr/>
      </dsp:nvSpPr>
      <dsp:spPr>
        <a:xfrm>
          <a:off x="4372791" y="1467598"/>
          <a:ext cx="3424797" cy="39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28"/>
              </a:lnTo>
              <a:lnTo>
                <a:pt x="3424797" y="198128"/>
              </a:lnTo>
              <a:lnTo>
                <a:pt x="3424797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CBBAF-CF5E-2C48-8EE7-C7128B23838F}">
      <dsp:nvSpPr>
        <dsp:cNvPr id="0" name=""/>
        <dsp:cNvSpPr/>
      </dsp:nvSpPr>
      <dsp:spPr>
        <a:xfrm>
          <a:off x="4372791" y="1467598"/>
          <a:ext cx="1141599" cy="39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28"/>
              </a:lnTo>
              <a:lnTo>
                <a:pt x="1141599" y="198128"/>
              </a:lnTo>
              <a:lnTo>
                <a:pt x="1141599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049AC4-E5D2-0C43-92CE-863B692BC6DB}">
      <dsp:nvSpPr>
        <dsp:cNvPr id="0" name=""/>
        <dsp:cNvSpPr/>
      </dsp:nvSpPr>
      <dsp:spPr>
        <a:xfrm>
          <a:off x="3231192" y="1467598"/>
          <a:ext cx="1141599" cy="396257"/>
        </a:xfrm>
        <a:custGeom>
          <a:avLst/>
          <a:gdLst/>
          <a:ahLst/>
          <a:cxnLst/>
          <a:rect l="0" t="0" r="0" b="0"/>
          <a:pathLst>
            <a:path>
              <a:moveTo>
                <a:pt x="1141599" y="0"/>
              </a:moveTo>
              <a:lnTo>
                <a:pt x="1141599" y="198128"/>
              </a:lnTo>
              <a:lnTo>
                <a:pt x="0" y="198128"/>
              </a:lnTo>
              <a:lnTo>
                <a:pt x="0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EE078-A3E6-154C-9B4F-C990C3142ABE}">
      <dsp:nvSpPr>
        <dsp:cNvPr id="0" name=""/>
        <dsp:cNvSpPr/>
      </dsp:nvSpPr>
      <dsp:spPr>
        <a:xfrm>
          <a:off x="947994" y="1467598"/>
          <a:ext cx="3424797" cy="396257"/>
        </a:xfrm>
        <a:custGeom>
          <a:avLst/>
          <a:gdLst/>
          <a:ahLst/>
          <a:cxnLst/>
          <a:rect l="0" t="0" r="0" b="0"/>
          <a:pathLst>
            <a:path>
              <a:moveTo>
                <a:pt x="3424797" y="0"/>
              </a:moveTo>
              <a:lnTo>
                <a:pt x="3424797" y="198128"/>
              </a:lnTo>
              <a:lnTo>
                <a:pt x="0" y="198128"/>
              </a:lnTo>
              <a:lnTo>
                <a:pt x="0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0F49A-339A-CE48-B81C-F2F83FBDEC6D}">
      <dsp:nvSpPr>
        <dsp:cNvPr id="0" name=""/>
        <dsp:cNvSpPr/>
      </dsp:nvSpPr>
      <dsp:spPr>
        <a:xfrm>
          <a:off x="3429321" y="524127"/>
          <a:ext cx="1886940" cy="9434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600" kern="1200" dirty="0">
              <a:latin typeface="+mn-lt"/>
            </a:rPr>
            <a:t>S</a:t>
          </a:r>
          <a:r>
            <a:rPr lang="en-GB" sz="1600" b="0" i="0" kern="1200" dirty="0">
              <a:latin typeface="+mn-lt"/>
            </a:rPr>
            <a:t>cales are placed into </a:t>
          </a:r>
          <a:r>
            <a:rPr lang="en-GB" sz="1600" b="1" i="0" kern="1200" dirty="0">
              <a:latin typeface="+mn-lt"/>
            </a:rPr>
            <a:t>4 main categories</a:t>
          </a:r>
          <a:r>
            <a:rPr lang="en-GB" sz="1600" i="0" kern="1200" dirty="0">
              <a:latin typeface="+mn-lt"/>
            </a:rPr>
            <a:t>:</a:t>
          </a:r>
          <a:endParaRPr lang="en-US" sz="1600" kern="1200" dirty="0">
            <a:latin typeface="+mn-lt"/>
          </a:endParaRPr>
        </a:p>
      </dsp:txBody>
      <dsp:txXfrm>
        <a:off x="3429321" y="524127"/>
        <a:ext cx="1886940" cy="943470"/>
      </dsp:txXfrm>
    </dsp:sp>
    <dsp:sp modelId="{9D737406-9C4C-194C-A0F0-30D9932D14BC}">
      <dsp:nvSpPr>
        <dsp:cNvPr id="0" name=""/>
        <dsp:cNvSpPr/>
      </dsp:nvSpPr>
      <dsp:spPr>
        <a:xfrm>
          <a:off x="4523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 err="1">
              <a:latin typeface="+mn-lt"/>
            </a:rPr>
            <a:t>Tǝzǝtā</a:t>
          </a:r>
          <a:r>
            <a:rPr lang="en-GB" sz="1600" b="0" i="0" kern="1200" dirty="0">
              <a:latin typeface="+mn-lt"/>
            </a:rPr>
            <a:t> (</a:t>
          </a:r>
          <a:r>
            <a:rPr lang="am-ET" sz="1600" b="0" i="0" kern="1200" dirty="0">
              <a:latin typeface="+mn-lt"/>
            </a:rPr>
            <a:t>ትዝታ)</a:t>
          </a:r>
          <a:r>
            <a:rPr lang="de-DE" sz="1600" b="0" i="0" kern="1200" dirty="0">
              <a:latin typeface="+mn-lt"/>
            </a:rPr>
            <a:t> </a:t>
          </a:r>
          <a:r>
            <a:rPr lang="de-DE" sz="1600" b="0" i="0" kern="1200" dirty="0" err="1">
              <a:latin typeface="+mn-lt"/>
            </a:rPr>
            <a:t>is</a:t>
          </a:r>
          <a:r>
            <a:rPr lang="de-DE" sz="1600" b="0" i="0" kern="1200" dirty="0">
              <a:latin typeface="+mn-lt"/>
            </a:rPr>
            <a:t> </a:t>
          </a:r>
          <a:r>
            <a:rPr lang="en-DE" sz="1600" b="0" i="0" kern="1200" dirty="0">
              <a:latin typeface="+mn-lt"/>
            </a:rPr>
            <a:t>o</a:t>
          </a:r>
          <a:r>
            <a:rPr lang="en-DE" sz="1600" b="0" kern="1200" dirty="0">
              <a:latin typeface="+mn-lt"/>
            </a:rPr>
            <a:t>ften associated with nostalgia and longing</a:t>
          </a:r>
          <a:endParaRPr lang="en-US" sz="1600" b="0" kern="1200" dirty="0">
            <a:latin typeface="+mn-lt"/>
          </a:endParaRPr>
        </a:p>
      </dsp:txBody>
      <dsp:txXfrm>
        <a:off x="4523" y="1863855"/>
        <a:ext cx="1886940" cy="943470"/>
      </dsp:txXfrm>
    </dsp:sp>
    <dsp:sp modelId="{056E590A-6075-6E43-860E-B3BF8E33A939}">
      <dsp:nvSpPr>
        <dsp:cNvPr id="0" name=""/>
        <dsp:cNvSpPr/>
      </dsp:nvSpPr>
      <dsp:spPr>
        <a:xfrm>
          <a:off x="2287722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latin typeface="+mn-lt"/>
            </a:rPr>
            <a:t>Bāti (</a:t>
          </a:r>
          <a:r>
            <a:rPr lang="am-ET" sz="1600" b="0" i="0" kern="1200">
              <a:latin typeface="+mn-lt"/>
            </a:rPr>
            <a:t>ባቲ)</a:t>
          </a:r>
          <a:r>
            <a:rPr lang="de-DE" sz="1600" b="0" i="0" kern="1200">
              <a:latin typeface="+mn-lt"/>
            </a:rPr>
            <a:t> is </a:t>
          </a:r>
          <a:r>
            <a:rPr lang="en-DE" sz="1600" b="0" i="0" kern="1200">
              <a:latin typeface="+mn-lt"/>
            </a:rPr>
            <a:t>c</a:t>
          </a:r>
          <a:r>
            <a:rPr lang="en-DE" sz="1600" b="0" kern="1200">
              <a:latin typeface="+mn-lt"/>
            </a:rPr>
            <a:t>haracterized by a bright, joyful sound.</a:t>
          </a:r>
          <a:r>
            <a:rPr lang="am-ET" sz="1600" b="0" i="0" kern="1200">
              <a:latin typeface="+mn-lt"/>
            </a:rPr>
            <a:t> </a:t>
          </a:r>
          <a:endParaRPr lang="en-US" sz="1600" b="0" kern="1200">
            <a:latin typeface="+mn-lt"/>
          </a:endParaRPr>
        </a:p>
      </dsp:txBody>
      <dsp:txXfrm>
        <a:off x="2287722" y="1863855"/>
        <a:ext cx="1886940" cy="943470"/>
      </dsp:txXfrm>
    </dsp:sp>
    <dsp:sp modelId="{DE933CA7-FAC4-564A-8441-C469991E9B6A}">
      <dsp:nvSpPr>
        <dsp:cNvPr id="0" name=""/>
        <dsp:cNvSpPr/>
      </dsp:nvSpPr>
      <dsp:spPr>
        <a:xfrm>
          <a:off x="4570920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b="0" kern="1200" dirty="0">
              <a:latin typeface="+mn-lt"/>
            </a:rPr>
            <a:t>ʾA</a:t>
          </a:r>
          <a:r>
            <a:rPr lang="en-GB" sz="1600" b="0" i="0" kern="1200" dirty="0" err="1">
              <a:latin typeface="+mn-lt"/>
            </a:rPr>
            <a:t>mbāssal</a:t>
          </a:r>
          <a:r>
            <a:rPr lang="en-GB" sz="1600" b="0" i="0" kern="1200" dirty="0">
              <a:latin typeface="+mn-lt"/>
            </a:rPr>
            <a:t> (</a:t>
          </a:r>
          <a:r>
            <a:rPr lang="am-ET" sz="1600" b="0" i="0" kern="1200" dirty="0">
              <a:latin typeface="+mn-lt"/>
            </a:rPr>
            <a:t>አምባሰል) </a:t>
          </a:r>
          <a:r>
            <a:rPr lang="en-DE" sz="1600" b="0" i="0" kern="1200" dirty="0">
              <a:latin typeface="+mn-lt"/>
            </a:rPr>
            <a:t>e</a:t>
          </a:r>
          <a:r>
            <a:rPr lang="en-DE" sz="1600" b="0" kern="1200" dirty="0">
              <a:latin typeface="+mn-lt"/>
            </a:rPr>
            <a:t>vokes a more somber mood.</a:t>
          </a:r>
          <a:endParaRPr lang="en-US" sz="1600" b="0" kern="1200" dirty="0">
            <a:latin typeface="+mn-lt"/>
          </a:endParaRPr>
        </a:p>
      </dsp:txBody>
      <dsp:txXfrm>
        <a:off x="4570920" y="1863855"/>
        <a:ext cx="1886940" cy="943470"/>
      </dsp:txXfrm>
    </dsp:sp>
    <dsp:sp modelId="{8A485E51-3403-7748-AE2C-7B25612FF468}">
      <dsp:nvSpPr>
        <dsp:cNvPr id="0" name=""/>
        <dsp:cNvSpPr/>
      </dsp:nvSpPr>
      <dsp:spPr>
        <a:xfrm>
          <a:off x="6854118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 err="1">
              <a:latin typeface="+mn-lt"/>
            </a:rPr>
            <a:t>Anč</a:t>
          </a:r>
          <a:r>
            <a:rPr lang="en-GB" sz="1600" b="0" i="0" kern="1200" dirty="0" err="1">
              <a:latin typeface="+mn-lt"/>
            </a:rPr>
            <a:t>ihoye</a:t>
          </a:r>
          <a:br>
            <a:rPr lang="en-GB" sz="1600" b="0" i="0" kern="1200" dirty="0">
              <a:latin typeface="+mn-lt"/>
            </a:rPr>
          </a:br>
          <a:r>
            <a:rPr lang="en-GB" sz="1600" b="0" i="0" kern="1200" dirty="0">
              <a:latin typeface="+mn-lt"/>
            </a:rPr>
            <a:t> (</a:t>
          </a:r>
          <a:r>
            <a:rPr lang="am-ET" sz="1600" b="0" i="0" kern="1200" dirty="0">
              <a:latin typeface="+mn-lt"/>
            </a:rPr>
            <a:t>አንቺ ሆዬ)</a:t>
          </a:r>
          <a:endParaRPr lang="en-US" sz="1600" b="0" kern="1200" dirty="0">
            <a:latin typeface="Nyala" panose="02000504070300020003" pitchFamily="2" charset="0"/>
          </a:endParaRPr>
        </a:p>
      </dsp:txBody>
      <dsp:txXfrm>
        <a:off x="6854118" y="1863855"/>
        <a:ext cx="1886940" cy="9434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7C3D3-94F1-4B48-97E6-5DB3DA76F154}">
      <dsp:nvSpPr>
        <dsp:cNvPr id="0" name=""/>
        <dsp:cNvSpPr/>
      </dsp:nvSpPr>
      <dsp:spPr>
        <a:xfrm>
          <a:off x="4372791" y="1467598"/>
          <a:ext cx="3424797" cy="39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28"/>
              </a:lnTo>
              <a:lnTo>
                <a:pt x="3424797" y="198128"/>
              </a:lnTo>
              <a:lnTo>
                <a:pt x="3424797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CBBAF-CF5E-2C48-8EE7-C7128B23838F}">
      <dsp:nvSpPr>
        <dsp:cNvPr id="0" name=""/>
        <dsp:cNvSpPr/>
      </dsp:nvSpPr>
      <dsp:spPr>
        <a:xfrm>
          <a:off x="4372791" y="1467598"/>
          <a:ext cx="1141599" cy="39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28"/>
              </a:lnTo>
              <a:lnTo>
                <a:pt x="1141599" y="198128"/>
              </a:lnTo>
              <a:lnTo>
                <a:pt x="1141599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049AC4-E5D2-0C43-92CE-863B692BC6DB}">
      <dsp:nvSpPr>
        <dsp:cNvPr id="0" name=""/>
        <dsp:cNvSpPr/>
      </dsp:nvSpPr>
      <dsp:spPr>
        <a:xfrm>
          <a:off x="3231192" y="1467598"/>
          <a:ext cx="1141599" cy="396257"/>
        </a:xfrm>
        <a:custGeom>
          <a:avLst/>
          <a:gdLst/>
          <a:ahLst/>
          <a:cxnLst/>
          <a:rect l="0" t="0" r="0" b="0"/>
          <a:pathLst>
            <a:path>
              <a:moveTo>
                <a:pt x="1141599" y="0"/>
              </a:moveTo>
              <a:lnTo>
                <a:pt x="1141599" y="198128"/>
              </a:lnTo>
              <a:lnTo>
                <a:pt x="0" y="198128"/>
              </a:lnTo>
              <a:lnTo>
                <a:pt x="0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EE078-A3E6-154C-9B4F-C990C3142ABE}">
      <dsp:nvSpPr>
        <dsp:cNvPr id="0" name=""/>
        <dsp:cNvSpPr/>
      </dsp:nvSpPr>
      <dsp:spPr>
        <a:xfrm>
          <a:off x="947994" y="1467598"/>
          <a:ext cx="3424797" cy="396257"/>
        </a:xfrm>
        <a:custGeom>
          <a:avLst/>
          <a:gdLst/>
          <a:ahLst/>
          <a:cxnLst/>
          <a:rect l="0" t="0" r="0" b="0"/>
          <a:pathLst>
            <a:path>
              <a:moveTo>
                <a:pt x="3424797" y="0"/>
              </a:moveTo>
              <a:lnTo>
                <a:pt x="3424797" y="198128"/>
              </a:lnTo>
              <a:lnTo>
                <a:pt x="0" y="198128"/>
              </a:lnTo>
              <a:lnTo>
                <a:pt x="0" y="396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0F49A-339A-CE48-B81C-F2F83FBDEC6D}">
      <dsp:nvSpPr>
        <dsp:cNvPr id="0" name=""/>
        <dsp:cNvSpPr/>
      </dsp:nvSpPr>
      <dsp:spPr>
        <a:xfrm>
          <a:off x="3429321" y="524127"/>
          <a:ext cx="1886940" cy="9434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600" kern="1200" dirty="0">
              <a:latin typeface="+mn-lt"/>
            </a:rPr>
            <a:t>S</a:t>
          </a:r>
          <a:r>
            <a:rPr lang="en-GB" sz="1600" b="0" i="0" kern="1200" dirty="0">
              <a:latin typeface="+mn-lt"/>
            </a:rPr>
            <a:t>cales are placed into </a:t>
          </a:r>
          <a:r>
            <a:rPr lang="en-GB" sz="1600" b="1" i="0" kern="1200" dirty="0">
              <a:latin typeface="+mn-lt"/>
            </a:rPr>
            <a:t>4 main categories</a:t>
          </a:r>
          <a:r>
            <a:rPr lang="en-GB" sz="1600" i="0" kern="1200" dirty="0">
              <a:latin typeface="+mn-lt"/>
            </a:rPr>
            <a:t>:</a:t>
          </a:r>
          <a:endParaRPr lang="en-US" sz="1600" kern="1200" dirty="0">
            <a:latin typeface="+mn-lt"/>
          </a:endParaRPr>
        </a:p>
      </dsp:txBody>
      <dsp:txXfrm>
        <a:off x="3429321" y="524127"/>
        <a:ext cx="1886940" cy="943470"/>
      </dsp:txXfrm>
    </dsp:sp>
    <dsp:sp modelId="{9D737406-9C4C-194C-A0F0-30D9932D14BC}">
      <dsp:nvSpPr>
        <dsp:cNvPr id="0" name=""/>
        <dsp:cNvSpPr/>
      </dsp:nvSpPr>
      <dsp:spPr>
        <a:xfrm>
          <a:off x="4523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 err="1">
              <a:latin typeface="+mn-lt"/>
            </a:rPr>
            <a:t>Tǝzǝtā</a:t>
          </a:r>
          <a:r>
            <a:rPr lang="en-GB" sz="1600" b="0" i="0" kern="1200" dirty="0">
              <a:latin typeface="+mn-lt"/>
            </a:rPr>
            <a:t> (</a:t>
          </a:r>
          <a:r>
            <a:rPr lang="am-ET" sz="1600" b="0" i="0" kern="1200" dirty="0">
              <a:latin typeface="+mn-lt"/>
            </a:rPr>
            <a:t>ትዝታ)</a:t>
          </a:r>
          <a:r>
            <a:rPr lang="de-DE" sz="1600" b="0" i="0" kern="1200" dirty="0">
              <a:latin typeface="+mn-lt"/>
            </a:rPr>
            <a:t> </a:t>
          </a:r>
          <a:r>
            <a:rPr lang="de-DE" sz="1600" b="0" i="0" kern="1200" dirty="0" err="1">
              <a:latin typeface="+mn-lt"/>
            </a:rPr>
            <a:t>is</a:t>
          </a:r>
          <a:r>
            <a:rPr lang="de-DE" sz="1600" b="0" i="0" kern="1200" dirty="0">
              <a:latin typeface="+mn-lt"/>
            </a:rPr>
            <a:t> </a:t>
          </a:r>
          <a:r>
            <a:rPr lang="en-DE" sz="1600" b="0" i="0" kern="1200" dirty="0">
              <a:latin typeface="+mn-lt"/>
            </a:rPr>
            <a:t>o</a:t>
          </a:r>
          <a:r>
            <a:rPr lang="en-DE" sz="1600" b="0" kern="1200" dirty="0">
              <a:latin typeface="+mn-lt"/>
            </a:rPr>
            <a:t>ften associated with nostalgia and longing</a:t>
          </a:r>
          <a:endParaRPr lang="en-US" sz="1600" b="0" kern="1200" dirty="0">
            <a:latin typeface="+mn-lt"/>
          </a:endParaRPr>
        </a:p>
      </dsp:txBody>
      <dsp:txXfrm>
        <a:off x="4523" y="1863855"/>
        <a:ext cx="1886940" cy="943470"/>
      </dsp:txXfrm>
    </dsp:sp>
    <dsp:sp modelId="{056E590A-6075-6E43-860E-B3BF8E33A939}">
      <dsp:nvSpPr>
        <dsp:cNvPr id="0" name=""/>
        <dsp:cNvSpPr/>
      </dsp:nvSpPr>
      <dsp:spPr>
        <a:xfrm>
          <a:off x="2287722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latin typeface="+mn-lt"/>
            </a:rPr>
            <a:t>Bāti (</a:t>
          </a:r>
          <a:r>
            <a:rPr lang="am-ET" sz="1600" b="0" i="0" kern="1200">
              <a:latin typeface="+mn-lt"/>
            </a:rPr>
            <a:t>ባቲ)</a:t>
          </a:r>
          <a:r>
            <a:rPr lang="de-DE" sz="1600" b="0" i="0" kern="1200">
              <a:latin typeface="+mn-lt"/>
            </a:rPr>
            <a:t> is </a:t>
          </a:r>
          <a:r>
            <a:rPr lang="en-DE" sz="1600" b="0" i="0" kern="1200">
              <a:latin typeface="+mn-lt"/>
            </a:rPr>
            <a:t>c</a:t>
          </a:r>
          <a:r>
            <a:rPr lang="en-DE" sz="1600" b="0" kern="1200">
              <a:latin typeface="+mn-lt"/>
            </a:rPr>
            <a:t>haracterized by a bright, joyful sound.</a:t>
          </a:r>
          <a:r>
            <a:rPr lang="am-ET" sz="1600" b="0" i="0" kern="1200">
              <a:latin typeface="+mn-lt"/>
            </a:rPr>
            <a:t> </a:t>
          </a:r>
          <a:endParaRPr lang="en-US" sz="1600" b="0" kern="1200">
            <a:latin typeface="+mn-lt"/>
          </a:endParaRPr>
        </a:p>
      </dsp:txBody>
      <dsp:txXfrm>
        <a:off x="2287722" y="1863855"/>
        <a:ext cx="1886940" cy="943470"/>
      </dsp:txXfrm>
    </dsp:sp>
    <dsp:sp modelId="{DE933CA7-FAC4-564A-8441-C469991E9B6A}">
      <dsp:nvSpPr>
        <dsp:cNvPr id="0" name=""/>
        <dsp:cNvSpPr/>
      </dsp:nvSpPr>
      <dsp:spPr>
        <a:xfrm>
          <a:off x="4570920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b="0" kern="1200">
              <a:latin typeface="+mn-lt"/>
            </a:rPr>
            <a:t>ʾA</a:t>
          </a:r>
          <a:r>
            <a:rPr lang="en-GB" sz="1600" b="0" i="0" kern="1200">
              <a:latin typeface="+mn-lt"/>
            </a:rPr>
            <a:t>mbāssal (</a:t>
          </a:r>
          <a:r>
            <a:rPr lang="am-ET" sz="1600" b="0" i="0" kern="1200">
              <a:latin typeface="+mn-lt"/>
            </a:rPr>
            <a:t>አምባሰል) </a:t>
          </a:r>
          <a:r>
            <a:rPr lang="en-DE" sz="1600" b="0" i="0" kern="1200">
              <a:latin typeface="+mn-lt"/>
            </a:rPr>
            <a:t>e</a:t>
          </a:r>
          <a:r>
            <a:rPr lang="en-DE" sz="1600" b="0" kern="1200">
              <a:latin typeface="+mn-lt"/>
            </a:rPr>
            <a:t>vokes a more somber mood.</a:t>
          </a:r>
          <a:endParaRPr lang="en-US" sz="1600" b="0" kern="1200">
            <a:latin typeface="+mn-lt"/>
          </a:endParaRPr>
        </a:p>
      </dsp:txBody>
      <dsp:txXfrm>
        <a:off x="4570920" y="1863855"/>
        <a:ext cx="1886940" cy="943470"/>
      </dsp:txXfrm>
    </dsp:sp>
    <dsp:sp modelId="{8A485E51-3403-7748-AE2C-7B25612FF468}">
      <dsp:nvSpPr>
        <dsp:cNvPr id="0" name=""/>
        <dsp:cNvSpPr/>
      </dsp:nvSpPr>
      <dsp:spPr>
        <a:xfrm>
          <a:off x="6854118" y="1863855"/>
          <a:ext cx="1886940" cy="9434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 err="1">
              <a:latin typeface="+mn-lt"/>
            </a:rPr>
            <a:t>Anč</a:t>
          </a:r>
          <a:r>
            <a:rPr lang="en-GB" sz="1600" b="0" i="0" kern="1200" dirty="0" err="1">
              <a:latin typeface="+mn-lt"/>
            </a:rPr>
            <a:t>ihoye</a:t>
          </a:r>
          <a:br>
            <a:rPr lang="en-GB" sz="1600" b="0" i="0" kern="1200" dirty="0">
              <a:latin typeface="+mn-lt"/>
            </a:rPr>
          </a:br>
          <a:r>
            <a:rPr lang="en-GB" sz="1600" b="0" i="0" kern="1200" dirty="0">
              <a:latin typeface="+mn-lt"/>
            </a:rPr>
            <a:t> (</a:t>
          </a:r>
          <a:r>
            <a:rPr lang="am-ET" sz="1600" b="0" i="0" kern="1200" dirty="0">
              <a:latin typeface="+mn-lt"/>
            </a:rPr>
            <a:t>አንቺ ሆዬ)</a:t>
          </a:r>
          <a:endParaRPr lang="en-US" sz="1600" b="0" kern="1200" dirty="0">
            <a:latin typeface="Nyala" panose="02000504070300020003" pitchFamily="2" charset="0"/>
          </a:endParaRPr>
        </a:p>
      </dsp:txBody>
      <dsp:txXfrm>
        <a:off x="6854118" y="1863855"/>
        <a:ext cx="1886940" cy="9434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5F267-0549-4FE0-9751-C88D93C6CFFB}">
      <dsp:nvSpPr>
        <dsp:cNvPr id="0" name=""/>
        <dsp:cNvSpPr/>
      </dsp:nvSpPr>
      <dsp:spPr>
        <a:xfrm>
          <a:off x="0" y="3854"/>
          <a:ext cx="3370603" cy="1924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EBBA5-AC0F-4DBA-AD62-D057C3D43CE0}">
      <dsp:nvSpPr>
        <dsp:cNvPr id="0" name=""/>
        <dsp:cNvSpPr/>
      </dsp:nvSpPr>
      <dsp:spPr>
        <a:xfrm>
          <a:off x="58205" y="47148"/>
          <a:ext cx="105931" cy="105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8CE6A-76E7-4918-91E3-AF5785805BB6}">
      <dsp:nvSpPr>
        <dsp:cNvPr id="0" name=""/>
        <dsp:cNvSpPr/>
      </dsp:nvSpPr>
      <dsp:spPr>
        <a:xfrm>
          <a:off x="222342" y="3854"/>
          <a:ext cx="2549115" cy="132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002" tIns="140002" rIns="140002" bIns="14000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Purpose</a:t>
          </a:r>
          <a:r>
            <a:rPr lang="en-US" sz="1400" kern="1200" dirty="0"/>
            <a:t>: cultural events, entertainment, social gatherings, and cultural expression.</a:t>
          </a:r>
        </a:p>
      </dsp:txBody>
      <dsp:txXfrm>
        <a:off x="222342" y="3854"/>
        <a:ext cx="2549115" cy="1322853"/>
      </dsp:txXfrm>
    </dsp:sp>
    <dsp:sp modelId="{387A9840-8D9D-4D5B-BDB5-2F580986016E}">
      <dsp:nvSpPr>
        <dsp:cNvPr id="0" name=""/>
        <dsp:cNvSpPr/>
      </dsp:nvSpPr>
      <dsp:spPr>
        <a:xfrm>
          <a:off x="0" y="1519122"/>
          <a:ext cx="3370603" cy="1924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2DC8F-4DA8-4057-BCCE-ACF8E6D4BCC3}">
      <dsp:nvSpPr>
        <dsp:cNvPr id="0" name=""/>
        <dsp:cNvSpPr/>
      </dsp:nvSpPr>
      <dsp:spPr>
        <a:xfrm>
          <a:off x="58205" y="1562416"/>
          <a:ext cx="105931" cy="105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DF445-5367-4F6A-9971-6FBD14812CD5}">
      <dsp:nvSpPr>
        <dsp:cNvPr id="0" name=""/>
        <dsp:cNvSpPr/>
      </dsp:nvSpPr>
      <dsp:spPr>
        <a:xfrm>
          <a:off x="222342" y="1519122"/>
          <a:ext cx="2549115" cy="132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002" tIns="140002" rIns="140002" bIns="14000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Themes</a:t>
          </a:r>
          <a:r>
            <a:rPr lang="en-US" sz="1400" kern="1200" dirty="0"/>
            <a:t>: love, everyday life, social issues, and celebrations. </a:t>
          </a:r>
        </a:p>
      </dsp:txBody>
      <dsp:txXfrm>
        <a:off x="222342" y="1519122"/>
        <a:ext cx="2549115" cy="1322853"/>
      </dsp:txXfrm>
    </dsp:sp>
    <dsp:sp modelId="{967396B6-AB51-45CE-9383-F31A492D6D42}">
      <dsp:nvSpPr>
        <dsp:cNvPr id="0" name=""/>
        <dsp:cNvSpPr/>
      </dsp:nvSpPr>
      <dsp:spPr>
        <a:xfrm>
          <a:off x="0" y="3034391"/>
          <a:ext cx="3370603" cy="1924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92E93-2715-4983-9B32-D2B5126DA7B8}">
      <dsp:nvSpPr>
        <dsp:cNvPr id="0" name=""/>
        <dsp:cNvSpPr/>
      </dsp:nvSpPr>
      <dsp:spPr>
        <a:xfrm>
          <a:off x="58205" y="3077684"/>
          <a:ext cx="105931" cy="105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E517F-C703-4390-BE38-831B6C1BD948}">
      <dsp:nvSpPr>
        <dsp:cNvPr id="0" name=""/>
        <dsp:cNvSpPr/>
      </dsp:nvSpPr>
      <dsp:spPr>
        <a:xfrm>
          <a:off x="222342" y="3034391"/>
          <a:ext cx="2549115" cy="132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002" tIns="140002" rIns="140002" bIns="14000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Instruments</a:t>
          </a:r>
          <a:r>
            <a:rPr lang="en-US" sz="1400" kern="1200"/>
            <a:t>: traditional instruments may be used, but there is also a greater incorporation of modern instruments.</a:t>
          </a:r>
        </a:p>
      </dsp:txBody>
      <dsp:txXfrm>
        <a:off x="222342" y="3034391"/>
        <a:ext cx="2549115" cy="1322853"/>
      </dsp:txXfrm>
    </dsp:sp>
    <dsp:sp modelId="{CF740FDA-5995-492C-AB1F-6E1CEBF179DC}">
      <dsp:nvSpPr>
        <dsp:cNvPr id="0" name=""/>
        <dsp:cNvSpPr/>
      </dsp:nvSpPr>
      <dsp:spPr>
        <a:xfrm>
          <a:off x="0" y="4549659"/>
          <a:ext cx="3370603" cy="1924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6C9E5-EC78-4727-AE43-692CBD4569BA}">
      <dsp:nvSpPr>
        <dsp:cNvPr id="0" name=""/>
        <dsp:cNvSpPr/>
      </dsp:nvSpPr>
      <dsp:spPr>
        <a:xfrm>
          <a:off x="58205" y="4592952"/>
          <a:ext cx="105931" cy="105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571D-77F0-4866-BE4D-4D57EE87E26D}">
      <dsp:nvSpPr>
        <dsp:cNvPr id="0" name=""/>
        <dsp:cNvSpPr/>
      </dsp:nvSpPr>
      <dsp:spPr>
        <a:xfrm>
          <a:off x="222342" y="4549659"/>
          <a:ext cx="2549115" cy="132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002" tIns="140002" rIns="140002" bIns="14000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Style</a:t>
          </a:r>
          <a:r>
            <a:rPr lang="en-US" sz="1400" kern="1200"/>
            <a:t>: Varies widely, including folk, pop, afro-funk, and hip-hop influences. </a:t>
          </a:r>
        </a:p>
      </dsp:txBody>
      <dsp:txXfrm>
        <a:off x="222342" y="4549659"/>
        <a:ext cx="2549115" cy="13228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02539-F2AA-4266-859B-1F98FB6DDDBD}">
      <dsp:nvSpPr>
        <dsp:cNvPr id="0" name=""/>
        <dsp:cNvSpPr/>
      </dsp:nvSpPr>
      <dsp:spPr>
        <a:xfrm>
          <a:off x="-9837" y="48852"/>
          <a:ext cx="8880315" cy="6170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B6C8B-52AA-44FD-AE60-C07304EF966E}">
      <dsp:nvSpPr>
        <dsp:cNvPr id="0" name=""/>
        <dsp:cNvSpPr/>
      </dsp:nvSpPr>
      <dsp:spPr>
        <a:xfrm>
          <a:off x="176811" y="147168"/>
          <a:ext cx="339361" cy="3393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4A19F-6D0C-41E1-A1F8-BBE028FDC7B9}">
      <dsp:nvSpPr>
        <dsp:cNvPr id="0" name=""/>
        <dsp:cNvSpPr/>
      </dsp:nvSpPr>
      <dsp:spPr>
        <a:xfrm>
          <a:off x="702821" y="8338"/>
          <a:ext cx="8166261" cy="617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01" tIns="65301" rIns="65301" bIns="653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Melodic structure</a:t>
          </a:r>
          <a:r>
            <a:rPr lang="en-US" sz="1700" kern="1200" dirty="0"/>
            <a:t>: pentatonic scales which give it a distinctive sound different from Western Music. </a:t>
          </a:r>
        </a:p>
      </dsp:txBody>
      <dsp:txXfrm>
        <a:off x="702821" y="8338"/>
        <a:ext cx="8166261" cy="617021"/>
      </dsp:txXfrm>
    </dsp:sp>
    <dsp:sp modelId="{DD16ABF4-E0AF-462F-89EF-0D4F01721931}">
      <dsp:nvSpPr>
        <dsp:cNvPr id="0" name=""/>
        <dsp:cNvSpPr/>
      </dsp:nvSpPr>
      <dsp:spPr>
        <a:xfrm>
          <a:off x="-9837" y="779615"/>
          <a:ext cx="8880315" cy="6170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BB2F5-8E5B-490E-A46E-8D69B443E5ED}">
      <dsp:nvSpPr>
        <dsp:cNvPr id="0" name=""/>
        <dsp:cNvSpPr/>
      </dsp:nvSpPr>
      <dsp:spPr>
        <a:xfrm>
          <a:off x="176811" y="918444"/>
          <a:ext cx="339361" cy="3393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E4CA8-2BA3-4C78-972E-439BC4FD9AF9}">
      <dsp:nvSpPr>
        <dsp:cNvPr id="0" name=""/>
        <dsp:cNvSpPr/>
      </dsp:nvSpPr>
      <dsp:spPr>
        <a:xfrm>
          <a:off x="702821" y="779615"/>
          <a:ext cx="8166261" cy="617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01" tIns="65301" rIns="65301" bIns="653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Rhythmic complexity</a:t>
          </a:r>
          <a:r>
            <a:rPr lang="en-US" sz="1700" kern="1200" dirty="0"/>
            <a:t>: the rhythms incorporate polyrhythms and syncopation reflecting traditional Ethiopian dance music, often using 6/8- and 4/4-time signatures.</a:t>
          </a:r>
        </a:p>
      </dsp:txBody>
      <dsp:txXfrm>
        <a:off x="702821" y="779615"/>
        <a:ext cx="8166261" cy="617021"/>
      </dsp:txXfrm>
    </dsp:sp>
    <dsp:sp modelId="{FF0DAD65-F6F1-4132-81C9-E7469E9899B2}">
      <dsp:nvSpPr>
        <dsp:cNvPr id="0" name=""/>
        <dsp:cNvSpPr/>
      </dsp:nvSpPr>
      <dsp:spPr>
        <a:xfrm>
          <a:off x="-9837" y="1550891"/>
          <a:ext cx="8880315" cy="6170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E57BE-8F1F-4711-AA22-9BF2C76678BC}">
      <dsp:nvSpPr>
        <dsp:cNvPr id="0" name=""/>
        <dsp:cNvSpPr/>
      </dsp:nvSpPr>
      <dsp:spPr>
        <a:xfrm>
          <a:off x="176811" y="1689721"/>
          <a:ext cx="339361" cy="3393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686C1-73F5-4F42-AD9C-8CB836D9B3F5}">
      <dsp:nvSpPr>
        <dsp:cNvPr id="0" name=""/>
        <dsp:cNvSpPr/>
      </dsp:nvSpPr>
      <dsp:spPr>
        <a:xfrm>
          <a:off x="702821" y="1550891"/>
          <a:ext cx="8166261" cy="617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01" tIns="65301" rIns="65301" bIns="653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Instrumentation</a:t>
          </a:r>
          <a:r>
            <a:rPr lang="en-US" sz="1700" kern="1200" dirty="0"/>
            <a:t>: local instruments alongside Western instruments.</a:t>
          </a:r>
        </a:p>
      </dsp:txBody>
      <dsp:txXfrm>
        <a:off x="702821" y="1550891"/>
        <a:ext cx="8166261" cy="617021"/>
      </dsp:txXfrm>
    </dsp:sp>
    <dsp:sp modelId="{83C5062F-E5F8-458A-9925-F1AD06C0F431}">
      <dsp:nvSpPr>
        <dsp:cNvPr id="0" name=""/>
        <dsp:cNvSpPr/>
      </dsp:nvSpPr>
      <dsp:spPr>
        <a:xfrm>
          <a:off x="-9837" y="2322167"/>
          <a:ext cx="8880315" cy="6170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8C869-E94C-4DDA-ABFC-DABDDC1D305D}">
      <dsp:nvSpPr>
        <dsp:cNvPr id="0" name=""/>
        <dsp:cNvSpPr/>
      </dsp:nvSpPr>
      <dsp:spPr>
        <a:xfrm>
          <a:off x="176811" y="2460997"/>
          <a:ext cx="339361" cy="3393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432BE-E023-441E-B497-4E5B9C7CFF9C}">
      <dsp:nvSpPr>
        <dsp:cNvPr id="0" name=""/>
        <dsp:cNvSpPr/>
      </dsp:nvSpPr>
      <dsp:spPr>
        <a:xfrm>
          <a:off x="681752" y="2322167"/>
          <a:ext cx="8208399" cy="617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01" tIns="65301" rIns="65301" bIns="653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Improvisation</a:t>
          </a:r>
          <a:r>
            <a:rPr lang="en-US" sz="1700" kern="1200" dirty="0"/>
            <a:t>, allows musicians to express individuality and creativity.</a:t>
          </a:r>
        </a:p>
      </dsp:txBody>
      <dsp:txXfrm>
        <a:off x="681752" y="2322167"/>
        <a:ext cx="8208399" cy="617021"/>
      </dsp:txXfrm>
    </dsp:sp>
    <dsp:sp modelId="{A1ED3DB4-CB0B-4287-A322-DAAEFF881B8D}">
      <dsp:nvSpPr>
        <dsp:cNvPr id="0" name=""/>
        <dsp:cNvSpPr/>
      </dsp:nvSpPr>
      <dsp:spPr>
        <a:xfrm>
          <a:off x="-9837" y="3093444"/>
          <a:ext cx="8880315" cy="6170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F2034-355A-48C1-B9BA-FD2BFF7898C1}">
      <dsp:nvSpPr>
        <dsp:cNvPr id="0" name=""/>
        <dsp:cNvSpPr/>
      </dsp:nvSpPr>
      <dsp:spPr>
        <a:xfrm>
          <a:off x="176811" y="3232273"/>
          <a:ext cx="339361" cy="3393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39E10-7B81-46AC-86C3-A9D9986665F8}">
      <dsp:nvSpPr>
        <dsp:cNvPr id="0" name=""/>
        <dsp:cNvSpPr/>
      </dsp:nvSpPr>
      <dsp:spPr>
        <a:xfrm>
          <a:off x="702821" y="3093444"/>
          <a:ext cx="8166261" cy="617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01" tIns="65301" rIns="65301" bIns="653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Cultural fusion</a:t>
          </a:r>
          <a:r>
            <a:rPr lang="en-US" sz="1700" kern="1200" dirty="0"/>
            <a:t>:  funk, soul, traditional Ethiopian folk music</a:t>
          </a:r>
          <a:r>
            <a:rPr lang="en-GB" sz="1700" kern="1200" dirty="0"/>
            <a:t>,</a:t>
          </a:r>
          <a:r>
            <a:rPr lang="en-US" sz="1700" kern="1200" dirty="0"/>
            <a:t> and also afro-funk.</a:t>
          </a:r>
        </a:p>
      </dsp:txBody>
      <dsp:txXfrm>
        <a:off x="702821" y="3093444"/>
        <a:ext cx="8166261" cy="6170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269F6-221B-1C4F-83CD-5BD39964306F}">
      <dsp:nvSpPr>
        <dsp:cNvPr id="0" name=""/>
        <dsp:cNvSpPr/>
      </dsp:nvSpPr>
      <dsp:spPr>
        <a:xfrm>
          <a:off x="0" y="37575"/>
          <a:ext cx="5305269" cy="7405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boom in the popularity of jazz</a:t>
          </a:r>
        </a:p>
      </dsp:txBody>
      <dsp:txXfrm>
        <a:off x="36150" y="73725"/>
        <a:ext cx="5232969" cy="668236"/>
      </dsp:txXfrm>
    </dsp:sp>
    <dsp:sp modelId="{DE91EE8A-AA84-EC40-A13B-E328B3082797}">
      <dsp:nvSpPr>
        <dsp:cNvPr id="0" name=""/>
        <dsp:cNvSpPr/>
      </dsp:nvSpPr>
      <dsp:spPr>
        <a:xfrm>
          <a:off x="0" y="832832"/>
          <a:ext cx="5305269" cy="7405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U.S. military and diplomatic presence</a:t>
          </a:r>
        </a:p>
      </dsp:txBody>
      <dsp:txXfrm>
        <a:off x="36150" y="868982"/>
        <a:ext cx="5232969" cy="668236"/>
      </dsp:txXfrm>
    </dsp:sp>
    <dsp:sp modelId="{394FA651-9FB1-0B4B-98D4-015BA4FC1BA8}">
      <dsp:nvSpPr>
        <dsp:cNvPr id="0" name=""/>
        <dsp:cNvSpPr/>
      </dsp:nvSpPr>
      <dsp:spPr>
        <a:xfrm>
          <a:off x="0" y="1628089"/>
          <a:ext cx="5305269" cy="7405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Emperor Haile Sellasie had </a:t>
          </a:r>
          <a:r>
            <a:rPr lang="en-US" sz="1900" kern="1200" dirty="0"/>
            <a:t>made many liberal changes</a:t>
          </a:r>
        </a:p>
      </dsp:txBody>
      <dsp:txXfrm>
        <a:off x="36150" y="1664239"/>
        <a:ext cx="5232969" cy="668236"/>
      </dsp:txXfrm>
    </dsp:sp>
    <dsp:sp modelId="{EE736E9F-30E5-1E44-92BE-D4E2982B1EDB}">
      <dsp:nvSpPr>
        <dsp:cNvPr id="0" name=""/>
        <dsp:cNvSpPr/>
      </dsp:nvSpPr>
      <dsp:spPr>
        <a:xfrm>
          <a:off x="0" y="2423346"/>
          <a:ext cx="5305269" cy="7405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Emergence of Ethiopian jazz bands in Addis Ababa</a:t>
          </a:r>
        </a:p>
      </dsp:txBody>
      <dsp:txXfrm>
        <a:off x="36150" y="2459496"/>
        <a:ext cx="5232969" cy="668236"/>
      </dsp:txXfrm>
    </dsp:sp>
    <dsp:sp modelId="{86F8AD82-F821-9A42-B419-5BF9D5F57C98}">
      <dsp:nvSpPr>
        <dsp:cNvPr id="0" name=""/>
        <dsp:cNvSpPr/>
      </dsp:nvSpPr>
      <dsp:spPr>
        <a:xfrm>
          <a:off x="0" y="3230331"/>
          <a:ext cx="5305269" cy="7405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Country’s golden age of music and creativity </a:t>
          </a:r>
        </a:p>
      </dsp:txBody>
      <dsp:txXfrm>
        <a:off x="36150" y="3266481"/>
        <a:ext cx="5232969" cy="6682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110C6-436F-3348-9D51-B18F876CE382}">
      <dsp:nvSpPr>
        <dsp:cNvPr id="0" name=""/>
        <dsp:cNvSpPr/>
      </dsp:nvSpPr>
      <dsp:spPr>
        <a:xfrm rot="5400000">
          <a:off x="211815" y="1782195"/>
          <a:ext cx="2768236" cy="3351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D3B8D-E6D4-A04B-9D3E-7AB73ED11FF7}">
      <dsp:nvSpPr>
        <dsp:cNvPr id="0" name=""/>
        <dsp:cNvSpPr/>
      </dsp:nvSpPr>
      <dsp:spPr>
        <a:xfrm>
          <a:off x="838708" y="849"/>
          <a:ext cx="3724075" cy="2234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600" kern="1200" dirty="0">
              <a:latin typeface="+mj-lt"/>
            </a:rPr>
            <a:t>The Marxist regime of </a:t>
          </a:r>
          <a:r>
            <a:rPr lang="en-DE" sz="2600" kern="1200" dirty="0">
              <a:highlight>
                <a:srgbClr val="FF0000"/>
              </a:highlight>
              <a:latin typeface="+mj-lt"/>
            </a:rPr>
            <a:t>Mengistu Haile Mara </a:t>
          </a:r>
          <a:r>
            <a:rPr lang="en-DE" sz="2600" kern="1200" dirty="0">
              <a:latin typeface="+mj-lt"/>
            </a:rPr>
            <a:t>which rose to power in 1974, influenced Ethiopia’s musical scene and liberal social life. </a:t>
          </a:r>
          <a:endParaRPr lang="en-US" sz="2600" kern="1200" dirty="0">
            <a:latin typeface="+mj-lt"/>
          </a:endParaRPr>
        </a:p>
      </dsp:txBody>
      <dsp:txXfrm>
        <a:off x="904153" y="66294"/>
        <a:ext cx="3593185" cy="2103555"/>
      </dsp:txXfrm>
    </dsp:sp>
    <dsp:sp modelId="{FCCDB77C-F238-B645-903D-3BF90F8551D8}">
      <dsp:nvSpPr>
        <dsp:cNvPr id="0" name=""/>
        <dsp:cNvSpPr/>
      </dsp:nvSpPr>
      <dsp:spPr>
        <a:xfrm>
          <a:off x="838708" y="2793906"/>
          <a:ext cx="3724075" cy="2234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600" kern="1200">
              <a:latin typeface="+mj-lt"/>
            </a:rPr>
            <a:t>As a result, many musicians fled the country or kept a low profile, and a generation grew up with hardly any memory of Ethio-jazz. </a:t>
          </a:r>
          <a:endParaRPr lang="en-US" sz="2600" kern="1200" dirty="0">
            <a:latin typeface="+mj-lt"/>
          </a:endParaRPr>
        </a:p>
      </dsp:txBody>
      <dsp:txXfrm>
        <a:off x="904153" y="2859351"/>
        <a:ext cx="3593185" cy="2103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Folie mittels Klicken verschieben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Format der Notizen mittels Klicken bearbeiten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&lt;Kopfzeile&gt;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369CBC0-FEAA-4697-8119-C6092024B738}" type="slidenum"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https://www.youtube.com/watch?v=fDPXtIsjeD0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F941AB1-9125-4038-ABE2-EBF8AE6F5AE8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DE" sz="1200" spc="-1" strike="noStrike">
                <a:solidFill>
                  <a:srgbClr val="000000"/>
                </a:solidFill>
                <a:latin typeface="Aptos"/>
                <a:ea typeface="Aptos"/>
              </a:rPr>
              <a:t>performance of the Ethiopian Christian liturgy (Qéddase)</a:t>
            </a:r>
            <a:r>
              <a:rPr b="0" lang="en-DE" sz="1600" spc="-1" strike="noStrike">
                <a:solidFill>
                  <a:srgbClr val="000000"/>
                </a:solidFill>
                <a:latin typeface="Aptos"/>
                <a:ea typeface="Aptos"/>
              </a:rPr>
              <a:t>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2A557AA-0396-497C-896E-96C8830F5CC7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https://www.youtube.com/watch?v=fDPXtIsjeD0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8D7E086-5967-4BA5-8536-AEF0C11F2BFA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krar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sldNum" idx="4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4D5D58A-48DE-4BA0-B40B-720898909A9F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sldNum" idx="4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FDDA2E1-93E7-41A5-80B4-9C973BDC291A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sldNum" idx="4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C2AD0AE-3242-4505-A104-040C32D7755C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0" lang="en-DE" sz="2000" spc="-1" strike="noStrike">
                <a:solidFill>
                  <a:srgbClr val="000000"/>
                </a:solidFill>
                <a:latin typeface="Arial"/>
              </a:rPr>
              <a:t>enatatonic: </a:t>
            </a:r>
            <a:r>
              <a:rPr b="0" lang="en-GB" sz="2000" spc="-1" strike="noStrike">
                <a:solidFill>
                  <a:srgbClr val="202122"/>
                </a:solidFill>
                <a:latin typeface="Arial"/>
              </a:rPr>
              <a:t>long intervals between some notes.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748EA2F-01E0-430F-801A-4A51515FFCF9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000" spc="-1" strike="noStrike">
                <a:solidFill>
                  <a:srgbClr val="0f0f0f"/>
                </a:solidFill>
                <a:latin typeface="Roboto"/>
              </a:rPr>
              <a:t>Ityoṗya hoy des yebälesh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sldNum" idx="4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BD2924B-AED1-458B-946C-60D796936CF2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sldNum" idx="4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A74B3BE-C925-4130-82AC-94AC765E4BA9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000" spc="-1" strike="noStrike">
                <a:solidFill>
                  <a:srgbClr val="0f0f0f"/>
                </a:solidFill>
                <a:latin typeface="Arial"/>
              </a:rPr>
              <a:t>Kulun mankwalesh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sldNum" idx="5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CBFA4E7-BB04-45F6-BE6B-989B16CFAF58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0" lang="en-DE" sz="2000" spc="-1" strike="noStrike">
                <a:solidFill>
                  <a:srgbClr val="000000"/>
                </a:solidFill>
                <a:latin typeface="Arial"/>
              </a:rPr>
              <a:t>enatatonic: </a:t>
            </a:r>
            <a:r>
              <a:rPr b="0" lang="en-GB" sz="2000" spc="-1" strike="noStrike">
                <a:solidFill>
                  <a:srgbClr val="202122"/>
                </a:solidFill>
                <a:latin typeface="Arial"/>
              </a:rPr>
              <a:t>long intervals between some notes.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585197B-0281-4FDA-99CE-1B3AC027C98D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0" lang="en-DE" sz="2000" spc="-1" strike="noStrike">
                <a:solidFill>
                  <a:srgbClr val="000000"/>
                </a:solidFill>
                <a:latin typeface="Arial"/>
              </a:rPr>
              <a:t>enatatonic: </a:t>
            </a:r>
            <a:r>
              <a:rPr b="0" lang="en-GB" sz="2000" spc="-1" strike="noStrike">
                <a:solidFill>
                  <a:srgbClr val="202122"/>
                </a:solidFill>
                <a:latin typeface="Arial"/>
              </a:rPr>
              <a:t>long intervals between some notes.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51C555D-CA71-45D4-AA7D-F86CACFCF317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0A00C25-34B7-4598-82DA-678E7B399C3C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0" lang="en-DE" sz="2000" spc="-1" strike="noStrike">
                <a:solidFill>
                  <a:srgbClr val="000000"/>
                </a:solidFill>
                <a:latin typeface="Arial"/>
              </a:rPr>
              <a:t>enatatonic: </a:t>
            </a:r>
            <a:r>
              <a:rPr b="0" lang="en-GB" sz="2000" spc="-1" strike="noStrike">
                <a:solidFill>
                  <a:srgbClr val="202122"/>
                </a:solidFill>
                <a:latin typeface="Arial"/>
              </a:rPr>
              <a:t>long intervals between some notes.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C245AB9-6513-4B3E-BC3E-5E56DAE6378C}" type="slidenum">
              <a:rPr b="0" lang="en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608480" y="1720800"/>
            <a:ext cx="8639280" cy="2734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1A4BBD9-5864-402D-A766-2C901058F39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6CA0D7B1-5E16-40E8-823E-736C82AA5F7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19ADCB20-209D-4CB7-A6E8-C90BEE139E5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FAB0DB9-9220-4F45-8E21-1A254E29092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FB639C0-2A4C-4CA0-BDEC-078A74AC34A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608480" y="1720800"/>
            <a:ext cx="8639280" cy="2734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5C995A5-FCAF-4FE7-B4FB-7F5D8D67CC9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DDDF0DA-8190-4C41-89BE-5FFF79BD7B7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608480" y="1720800"/>
            <a:ext cx="8639280" cy="2734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0177D351-0BB4-4AEB-A2DD-E51246EB8BA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9FB8BF0D-F1CC-47FA-8689-2F9C5884091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608480" y="1720800"/>
            <a:ext cx="8639280" cy="2734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735F9C59-06A4-40FE-9619-2EA2F5FF24C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B21D667A-D7B7-4344-9121-1187C8B76F4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" name="PlaceHolder 1"/>
          <p:cNvSpPr>
            <a:spLocks noGrp="1"/>
          </p:cNvSpPr>
          <p:nvPr>
            <p:ph type="dt" idx="1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ftr" idx="2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 idx="3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7170ECB-F87B-4229-9CB3-E2E26532D018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1608480" y="1720800"/>
            <a:ext cx="8639280" cy="2734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120000"/>
              </a:lnSpc>
              <a:buNone/>
            </a:pPr>
            <a:r>
              <a:rPr b="1" lang="en-US" sz="3200" spc="528" strike="noStrike" cap="all">
                <a:solidFill>
                  <a:schemeClr val="dk1"/>
                </a:solidFill>
                <a:latin typeface="Trade Gothic Next Cond"/>
              </a:rPr>
              <a:t>Click to edit Master title style</a:t>
            </a:r>
            <a:endParaRPr b="0" lang="en-DE" sz="32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Format des Gliederungstextes durch Klicken bearbeiten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DE" sz="1400" spc="-1" strike="noStrike">
                <a:solidFill>
                  <a:schemeClr val="dk1"/>
                </a:solidFill>
                <a:latin typeface="Trade Gothic Next Light"/>
              </a:rPr>
              <a:t>Zweite Gliederungsebene</a:t>
            </a:r>
            <a:endParaRPr b="0" lang="en-DE" sz="1400" spc="-1" strike="noStrike">
              <a:solidFill>
                <a:schemeClr val="dk1"/>
              </a:solidFill>
              <a:latin typeface="Trade Gothic Next Light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DE" sz="1200" spc="-1" strike="noStrike">
                <a:solidFill>
                  <a:schemeClr val="dk1"/>
                </a:solidFill>
                <a:latin typeface="Trade Gothic Next Light"/>
              </a:rPr>
              <a:t>Dritte Gliederungsebene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3" marL="1728000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DE" sz="1200" spc="-1" strike="noStrike">
                <a:solidFill>
                  <a:schemeClr val="dk1"/>
                </a:solidFill>
                <a:latin typeface="Trade Gothic Next Light"/>
              </a:rPr>
              <a:t>Vierte Gliederungsebene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4" marL="2160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DE" sz="2000" spc="-1" strike="noStrike">
                <a:solidFill>
                  <a:schemeClr val="dk1"/>
                </a:solidFill>
                <a:latin typeface="Trade Gothic Next Light"/>
              </a:rPr>
              <a:t>Fünfte Gliederungsebene</a:t>
            </a:r>
            <a:endParaRPr b="0" lang="en-DE" sz="2000" spc="-1" strike="noStrike">
              <a:solidFill>
                <a:schemeClr val="dk1"/>
              </a:solidFill>
              <a:latin typeface="Trade Gothic Next Light"/>
            </a:endParaRPr>
          </a:p>
          <a:p>
            <a:pPr lvl="5" marL="2592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DE" sz="2000" spc="-1" strike="noStrike">
                <a:solidFill>
                  <a:schemeClr val="dk1"/>
                </a:solidFill>
                <a:latin typeface="Trade Gothic Next Light"/>
              </a:rPr>
              <a:t>Sechste Gliederungsebene</a:t>
            </a:r>
            <a:endParaRPr b="0" lang="en-DE" sz="2000" spc="-1" strike="noStrike">
              <a:solidFill>
                <a:schemeClr val="dk1"/>
              </a:solidFill>
              <a:latin typeface="Trade Gothic Next Light"/>
            </a:endParaRPr>
          </a:p>
          <a:p>
            <a:pPr lvl="6" marL="3024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DE" sz="2000" spc="-1" strike="noStrike">
                <a:solidFill>
                  <a:schemeClr val="dk1"/>
                </a:solidFill>
                <a:latin typeface="Trade Gothic Next Light"/>
              </a:rPr>
              <a:t>Siebte Gliederungsebene</a:t>
            </a:r>
            <a:endParaRPr b="0" lang="en-DE" sz="2000" spc="-1" strike="noStrike">
              <a:solidFill>
                <a:schemeClr val="dk1"/>
              </a:solidFill>
              <a:latin typeface="Trade Gothic Next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7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380240" y="1391400"/>
            <a:ext cx="3288240" cy="1951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buNone/>
            </a:pPr>
            <a:r>
              <a:rPr b="1" lang="en-US" sz="2400" spc="497" strike="noStrike" cap="all">
                <a:solidFill>
                  <a:schemeClr val="dk1"/>
                </a:solidFill>
                <a:latin typeface="Trade Gothic Next Cond"/>
              </a:rPr>
              <a:t>Click to edit Master title style</a:t>
            </a:r>
            <a:endParaRPr b="0" lang="en-DE" sz="24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03360" y="920160"/>
            <a:ext cx="5312160" cy="5025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2800" spc="-1" strike="noStrike">
              <a:solidFill>
                <a:schemeClr val="dk1"/>
              </a:solidFill>
              <a:latin typeface="Trade Gothic Next Light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Trade Gothic Next Light"/>
              </a:rPr>
              <a:t>Second level</a:t>
            </a:r>
            <a:endParaRPr b="0" lang="en-DE" sz="2400" spc="-1" strike="noStrike">
              <a:solidFill>
                <a:schemeClr val="dk1"/>
              </a:solidFill>
              <a:latin typeface="Trade Gothic Next Light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Trade Gothic Next Light"/>
              </a:rPr>
              <a:t>Third level</a:t>
            </a:r>
            <a:endParaRPr b="0" lang="en-DE" sz="2000" spc="-1" strike="noStrike">
              <a:solidFill>
                <a:schemeClr val="dk1"/>
              </a:solidFill>
              <a:latin typeface="Trade Gothic Next Light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Fourth level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Fifth level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1380240" y="3566880"/>
            <a:ext cx="3288240" cy="1765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dt" idx="28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ftr" idx="29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PlaceHolder 6"/>
          <p:cNvSpPr>
            <a:spLocks noGrp="1"/>
          </p:cNvSpPr>
          <p:nvPr>
            <p:ph type="sldNum" idx="30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D810544-245C-424F-8F97-A98D7210AEC9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430524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380240" y="1391400"/>
            <a:ext cx="3322080" cy="203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buNone/>
            </a:pPr>
            <a:r>
              <a:rPr b="1" lang="en-US" sz="2400" spc="497" strike="noStrike" cap="all">
                <a:solidFill>
                  <a:schemeClr val="dk1"/>
                </a:solidFill>
                <a:latin typeface="Trade Gothic Next Cond"/>
              </a:rPr>
              <a:t>Click to edit Master title style</a:t>
            </a:r>
            <a:endParaRPr b="0" lang="en-DE" sz="24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 useBgFill="1"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907240" y="931680"/>
            <a:ext cx="5351400" cy="4996080"/>
          </a:xfrm>
          <a:prstGeom prst="rect">
            <a:avLst/>
          </a:prstGeom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1"/>
                </a:solidFill>
                <a:latin typeface="Trade Gothic Next Light"/>
              </a:rPr>
              <a:t>Click icon to add picture</a:t>
            </a:r>
            <a:endParaRPr b="0" lang="en-DE" sz="32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1380240" y="3742920"/>
            <a:ext cx="3322080" cy="158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 idx="31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 idx="32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 idx="33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5437F77-D0C2-47A9-B767-4C30292254FE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430524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624320" y="1255320"/>
            <a:ext cx="9297000" cy="1050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20000"/>
              </a:lnSpc>
              <a:buNone/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Click to edit Master title style</a:t>
            </a:r>
            <a:endParaRPr b="0" lang="en-DE" sz="2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624320" y="2419560"/>
            <a:ext cx="9297000" cy="3254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Second level</a:t>
            </a:r>
            <a:endParaRPr b="0" lang="en-DE" sz="1600" spc="-1" strike="noStrike">
              <a:solidFill>
                <a:schemeClr val="dk1"/>
              </a:solidFill>
              <a:latin typeface="Trade Gothic Next Light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Trade Gothic Next Light"/>
              </a:rPr>
              <a:t>Third level</a:t>
            </a:r>
            <a:endParaRPr b="0" lang="en-DE" sz="1400" spc="-1" strike="noStrike">
              <a:solidFill>
                <a:schemeClr val="dk1"/>
              </a:solidFill>
              <a:latin typeface="Trade Gothic Next Light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Fourth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Fifth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dt" idx="4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ftr" idx="5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5"/>
          <p:cNvSpPr>
            <a:spLocks noGrp="1"/>
          </p:cNvSpPr>
          <p:nvPr>
            <p:ph type="sldNum" idx="6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C932204-D41B-4F09-BC27-1997D58CC638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27080" y="1414080"/>
            <a:ext cx="1816920" cy="410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 vert="eaVert">
            <a:noAutofit/>
          </a:bodyPr>
          <a:p>
            <a:pPr indent="0" defTabSz="914400">
              <a:lnSpc>
                <a:spcPct val="120000"/>
              </a:lnSpc>
              <a:buNone/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Click to edit Master title style</a:t>
            </a:r>
            <a:endParaRPr b="0" lang="en-DE" sz="2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346040" y="1414080"/>
            <a:ext cx="7780680" cy="410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Second level</a:t>
            </a:r>
            <a:endParaRPr b="0" lang="en-DE" sz="1600" spc="-1" strike="noStrike">
              <a:solidFill>
                <a:schemeClr val="dk1"/>
              </a:solidFill>
              <a:latin typeface="Trade Gothic Next Light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Trade Gothic Next Light"/>
              </a:rPr>
              <a:t>Third level</a:t>
            </a:r>
            <a:endParaRPr b="0" lang="en-DE" sz="1400" spc="-1" strike="noStrike">
              <a:solidFill>
                <a:schemeClr val="dk1"/>
              </a:solidFill>
              <a:latin typeface="Trade Gothic Next Light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Fourth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Fifth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dt" idx="7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ftr" idx="8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sldNum" idx="9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E257701-0524-4B59-AF08-CEECD396A905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620360" y="1233360"/>
            <a:ext cx="8977320" cy="107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20000"/>
              </a:lnSpc>
              <a:buNone/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Click to edit Master title style</a:t>
            </a:r>
            <a:endParaRPr b="0" lang="en-DE" sz="2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620360" y="2419560"/>
            <a:ext cx="8977320" cy="314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Second level</a:t>
            </a:r>
            <a:endParaRPr b="0" lang="en-DE" sz="1600" spc="-1" strike="noStrike">
              <a:solidFill>
                <a:schemeClr val="dk1"/>
              </a:solidFill>
              <a:latin typeface="Trade Gothic Next Light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Trade Gothic Next Light"/>
              </a:rPr>
              <a:t>Third level</a:t>
            </a:r>
            <a:endParaRPr b="0" lang="en-DE" sz="1400" spc="-1" strike="noStrike">
              <a:solidFill>
                <a:schemeClr val="dk1"/>
              </a:solidFill>
              <a:latin typeface="Trade Gothic Next Light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Fourth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Fifth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0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1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sldNum" idx="12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6BEBAE9-7CB4-4AA9-9FE3-8509C866712E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622520" y="2413800"/>
            <a:ext cx="8084880" cy="2737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buNone/>
            </a:pPr>
            <a:r>
              <a:rPr b="1" lang="en-US" sz="3200" spc="497" strike="noStrike" cap="all">
                <a:solidFill>
                  <a:schemeClr val="dk1"/>
                </a:solidFill>
                <a:latin typeface="Trade Gothic Next Cond"/>
              </a:rPr>
              <a:t>Click to edit Master title style</a:t>
            </a:r>
            <a:endParaRPr b="0" lang="en-DE" sz="32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622520" y="1351800"/>
            <a:ext cx="8084880" cy="99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dt" idx="13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ftr" idx="14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sldNum" idx="15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312D521-7E01-4CF7-B982-2B115BD6CC42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615680" y="1272240"/>
            <a:ext cx="9164520" cy="1033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20000"/>
              </a:lnSpc>
              <a:buNone/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Click to edit Master title style</a:t>
            </a:r>
            <a:endParaRPr b="0" lang="en-DE" sz="2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615680" y="2425320"/>
            <a:ext cx="4188240" cy="316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Second level</a:t>
            </a:r>
            <a:endParaRPr b="0" lang="en-DE" sz="1600" spc="-1" strike="noStrike">
              <a:solidFill>
                <a:schemeClr val="dk1"/>
              </a:solidFill>
              <a:latin typeface="Trade Gothic Next Light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Trade Gothic Next Light"/>
              </a:rPr>
              <a:t>Third level</a:t>
            </a:r>
            <a:endParaRPr b="0" lang="en-DE" sz="1400" spc="-1" strike="noStrike">
              <a:solidFill>
                <a:schemeClr val="dk1"/>
              </a:solidFill>
              <a:latin typeface="Trade Gothic Next Light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Fourth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Fifth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371280" y="2425320"/>
            <a:ext cx="4188240" cy="316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Second level</a:t>
            </a:r>
            <a:endParaRPr b="0" lang="en-DE" sz="1600" spc="-1" strike="noStrike">
              <a:solidFill>
                <a:schemeClr val="dk1"/>
              </a:solidFill>
              <a:latin typeface="Trade Gothic Next Light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Trade Gothic Next Light"/>
              </a:rPr>
              <a:t>Third level</a:t>
            </a:r>
            <a:endParaRPr b="0" lang="en-DE" sz="1400" spc="-1" strike="noStrike">
              <a:solidFill>
                <a:schemeClr val="dk1"/>
              </a:solidFill>
              <a:latin typeface="Trade Gothic Next Light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Fourth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Fifth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dt" idx="16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ftr" idx="17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sldNum" idx="18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3D96A0F-F224-4AD7-837A-03CE64B08D3F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7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017360" y="600840"/>
            <a:ext cx="10079280" cy="1168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20000"/>
              </a:lnSpc>
              <a:buNone/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Click to edit Master title style</a:t>
            </a:r>
            <a:endParaRPr b="0" lang="en-DE" sz="2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1017360" y="1798560"/>
            <a:ext cx="4599360" cy="66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Trade Gothic Next Cond"/>
              </a:rPr>
              <a:t>Click to edit Master text styles</a:t>
            </a:r>
            <a:endParaRPr b="0" lang="en-DE" sz="24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1017360" y="2777400"/>
            <a:ext cx="4599360" cy="327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Second level</a:t>
            </a:r>
            <a:endParaRPr b="0" lang="en-DE" sz="1600" spc="-1" strike="noStrike">
              <a:solidFill>
                <a:schemeClr val="dk1"/>
              </a:solidFill>
              <a:latin typeface="Trade Gothic Next Light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Trade Gothic Next Light"/>
              </a:rPr>
              <a:t>Third level</a:t>
            </a:r>
            <a:endParaRPr b="0" lang="en-DE" sz="1400" spc="-1" strike="noStrike">
              <a:solidFill>
                <a:schemeClr val="dk1"/>
              </a:solidFill>
              <a:latin typeface="Trade Gothic Next Light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Fourth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Fifth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6497280" y="1798560"/>
            <a:ext cx="4599360" cy="66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Trade Gothic Next Cond"/>
              </a:rPr>
              <a:t>Click to edit Master text styles</a:t>
            </a:r>
            <a:endParaRPr b="0" lang="en-DE" sz="24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497280" y="2777400"/>
            <a:ext cx="4599360" cy="327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Click to edit Master text styles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Second level</a:t>
            </a:r>
            <a:endParaRPr b="0" lang="en-DE" sz="1600" spc="-1" strike="noStrike">
              <a:solidFill>
                <a:schemeClr val="dk1"/>
              </a:solidFill>
              <a:latin typeface="Trade Gothic Next Light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Trade Gothic Next Light"/>
              </a:rPr>
              <a:t>Third level</a:t>
            </a:r>
            <a:endParaRPr b="0" lang="en-DE" sz="1400" spc="-1" strike="noStrike">
              <a:solidFill>
                <a:schemeClr val="dk1"/>
              </a:solidFill>
              <a:latin typeface="Trade Gothic Next Light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Fourth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chemeClr val="dk1"/>
                </a:solidFill>
                <a:latin typeface="Trade Gothic Next Light"/>
              </a:rPr>
              <a:t>Fifth level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dt" idx="19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ftr" idx="20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8"/>
          <p:cNvSpPr>
            <a:spLocks noGrp="1"/>
          </p:cNvSpPr>
          <p:nvPr>
            <p:ph type="sldNum" idx="21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0B5448A-6A0B-4EEB-AC6B-5212AD765E89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53" name="Straight Connector 12"/>
          <p:cNvCxnSpPr/>
          <p:nvPr/>
        </p:nvCxnSpPr>
        <p:spPr>
          <a:xfrm>
            <a:off x="6571080" y="2593440"/>
            <a:ext cx="4525920" cy="360"/>
          </a:xfrm>
          <a:prstGeom prst="straightConnector1">
            <a:avLst/>
          </a:prstGeom>
          <a:ln w="38100">
            <a:solidFill>
              <a:srgbClr val="90a208">
                <a:lumMod val="60000"/>
                <a:lumOff val="40000"/>
              </a:srgbClr>
            </a:solidFill>
          </a:ln>
        </p:spPr>
      </p:cxnSp>
      <p:cxnSp>
        <p:nvCxnSpPr>
          <p:cNvPr id="54" name="Straight Connector 14"/>
          <p:cNvCxnSpPr/>
          <p:nvPr/>
        </p:nvCxnSpPr>
        <p:spPr>
          <a:xfrm>
            <a:off x="1107360" y="2593440"/>
            <a:ext cx="4509720" cy="360"/>
          </a:xfrm>
          <a:prstGeom prst="straightConnector1">
            <a:avLst/>
          </a:prstGeom>
          <a:ln w="38100">
            <a:solidFill>
              <a:srgbClr val="90a208">
                <a:lumMod val="60000"/>
                <a:lumOff val="40000"/>
              </a:srgbClr>
            </a:solidFill>
          </a:ln>
        </p:spPr>
      </p:cxn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620360" y="1233360"/>
            <a:ext cx="8977320" cy="107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20000"/>
              </a:lnSpc>
              <a:buNone/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Click to edit Master title style</a:t>
            </a:r>
            <a:endParaRPr b="0" lang="en-DE" sz="2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dt" idx="22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ftr" idx="23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sldNum" idx="24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E8A4AFC-11D7-4165-9ECF-A3853A4BDC7E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0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7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dt" idx="25"/>
          </p:nvPr>
        </p:nvSpPr>
        <p:spPr>
          <a:xfrm>
            <a:off x="847800" y="61992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&lt;Datum/Uhrzeit&gt;</a:t>
            </a:r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ftr" idx="26"/>
          </p:nvPr>
        </p:nvSpPr>
        <p:spPr>
          <a:xfrm>
            <a:off x="7286760" y="6199200"/>
            <a:ext cx="3409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sldNum" idx="27"/>
          </p:nvPr>
        </p:nvSpPr>
        <p:spPr>
          <a:xfrm>
            <a:off x="10696680" y="6199200"/>
            <a:ext cx="618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050" spc="-1" strike="noStrike">
                <a:solidFill>
                  <a:schemeClr val="dk1"/>
                </a:solidFill>
                <a:latin typeface="Trade Gothic Next Ligh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CDD5746-0DC0-4527-99CA-E2CD9D81B820}" type="slidenum">
              <a:rPr b="0" lang="en-US" sz="1050" spc="-1" strike="noStrike">
                <a:solidFill>
                  <a:schemeClr val="dk1"/>
                </a:solidFill>
                <a:latin typeface="Trade Gothic Next Light"/>
              </a:rPr>
              <a:t>&lt;Foliennummer&gt;</a:t>
            </a:fld>
            <a:endParaRPr b="0" lang="de-DE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Format des Titeltextes durch Klicken bearbeiten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Format des Gliederungstextes durch Klicken bearbeiten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DE" sz="1400" spc="-1" strike="noStrike">
                <a:solidFill>
                  <a:schemeClr val="dk1"/>
                </a:solidFill>
                <a:latin typeface="Trade Gothic Next Light"/>
              </a:rPr>
              <a:t>Zweite Gliederungsebene</a:t>
            </a:r>
            <a:endParaRPr b="0" lang="en-DE" sz="1400" spc="-1" strike="noStrike">
              <a:solidFill>
                <a:schemeClr val="dk1"/>
              </a:solidFill>
              <a:latin typeface="Trade Gothic Next Light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DE" sz="1200" spc="-1" strike="noStrike">
                <a:solidFill>
                  <a:schemeClr val="dk1"/>
                </a:solidFill>
                <a:latin typeface="Trade Gothic Next Light"/>
              </a:rPr>
              <a:t>Dritte Gliederungsebene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3" marL="1728000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DE" sz="1200" spc="-1" strike="noStrike">
                <a:solidFill>
                  <a:schemeClr val="dk1"/>
                </a:solidFill>
                <a:latin typeface="Trade Gothic Next Light"/>
              </a:rPr>
              <a:t>Vierte Gliederungsebene</a:t>
            </a:r>
            <a:endParaRPr b="0" lang="en-DE" sz="1200" spc="-1" strike="noStrike">
              <a:solidFill>
                <a:schemeClr val="dk1"/>
              </a:solidFill>
              <a:latin typeface="Trade Gothic Next Light"/>
            </a:endParaRPr>
          </a:p>
          <a:p>
            <a:pPr lvl="4" marL="2160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DE" sz="2000" spc="-1" strike="noStrike">
                <a:solidFill>
                  <a:schemeClr val="dk1"/>
                </a:solidFill>
                <a:latin typeface="Trade Gothic Next Light"/>
              </a:rPr>
              <a:t>Fünfte Gliederungsebene</a:t>
            </a:r>
            <a:endParaRPr b="0" lang="en-DE" sz="2000" spc="-1" strike="noStrike">
              <a:solidFill>
                <a:schemeClr val="dk1"/>
              </a:solidFill>
              <a:latin typeface="Trade Gothic Next Light"/>
            </a:endParaRPr>
          </a:p>
          <a:p>
            <a:pPr lvl="5" marL="2592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DE" sz="2000" spc="-1" strike="noStrike">
                <a:solidFill>
                  <a:schemeClr val="dk1"/>
                </a:solidFill>
                <a:latin typeface="Trade Gothic Next Light"/>
              </a:rPr>
              <a:t>Sechste Gliederungsebene</a:t>
            </a:r>
            <a:endParaRPr b="0" lang="en-DE" sz="2000" spc="-1" strike="noStrike">
              <a:solidFill>
                <a:schemeClr val="dk1"/>
              </a:solidFill>
              <a:latin typeface="Trade Gothic Next Light"/>
            </a:endParaRPr>
          </a:p>
          <a:p>
            <a:pPr lvl="6" marL="3024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DE" sz="2000" spc="-1" strike="noStrike">
                <a:solidFill>
                  <a:schemeClr val="dk1"/>
                </a:solidFill>
                <a:latin typeface="Trade Gothic Next Light"/>
              </a:rPr>
              <a:t>Siebte Gliederungsebene</a:t>
            </a:r>
            <a:endParaRPr b="0" lang="en-DE" sz="2000" spc="-1" strike="noStrike">
              <a:solidFill>
                <a:schemeClr val="dk1"/>
              </a:solidFill>
              <a:latin typeface="Trade Gothic Next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video" Target="https://www.youtube.com/embed/fDPXtIsjeD0?feature=oembed" TargetMode="External"/><Relationship Id="rId2" Type="http://schemas.microsoft.com/office/2007/relationships/media" Target="https://www.youtube.com/embed/fDPXtIsjeD0?feature=oembed" TargetMode="External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video" Target="https://www.youtube.com/embed/Zx5yN8Ixqow?feature=oembed" TargetMode="External"/><Relationship Id="rId2" Type="http://schemas.microsoft.com/office/2007/relationships/media" Target="https://www.youtube.com/embed/Zx5yN8Ixqow?feature=oembed" TargetMode="External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video" Target="https://www.youtube.com/embed/jodkmo1XBZA?feature=oembed" TargetMode="External"/><Relationship Id="rId2" Type="http://schemas.microsoft.com/office/2007/relationships/media" Target="https://www.youtube.com/embed/jodkmo1XBZA?feature=oembed" TargetMode="External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video" Target="https://www.youtube.com/embed/m_F3HLJfbZY?feature=oembed" TargetMode="External"/><Relationship Id="rId2" Type="http://schemas.microsoft.com/office/2007/relationships/media" Target="https://www.youtube.com/embed/m_F3HLJfbZY?feature=oembed" TargetMode="External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s://www.facebook.com/Tizta1916/videos/musse-nersis-nalbandian/638709766460924/" TargetMode="External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diagramData" Target="../diagrams/data6.xml"/><Relationship Id="rId2" Type="http://schemas.openxmlformats.org/officeDocument/2006/relationships/diagramLayout" Target="../diagrams/layout6.xml"/><Relationship Id="rId3" Type="http://schemas.openxmlformats.org/officeDocument/2006/relationships/diagramQuickStyle" Target="../diagrams/quickStyle6.xml"/><Relationship Id="rId4" Type="http://schemas.openxmlformats.org/officeDocument/2006/relationships/diagramColors" Target="../diagrams/colors6.xml"/><Relationship Id="rId5" Type="http://schemas.microsoft.com/office/2007/relationships/diagramDrawing" Target="../diagrams/drawing6.xml"/><Relationship Id="rId6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diagramData" Target="../diagrams/data7.xml"/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https://www.youtube.com/embed/PKzNEVz27pc?feature=oembed" TargetMode="External"/><Relationship Id="rId2" Type="http://schemas.microsoft.com/office/2007/relationships/media" Target="https://www.youtube.com/embed/PKzNEVz27pc?feature=oembed" TargetMode="External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video" Target="https://www.youtube.com/embed/qupJ1-FgfHk?feature=oembed" TargetMode="External"/><Relationship Id="rId2" Type="http://schemas.microsoft.com/office/2007/relationships/media" Target="https://www.youtube.com/embed/qupJ1-FgfHk?feature=oembed" TargetMode="External"/><Relationship Id="rId3" Type="http://schemas.openxmlformats.org/officeDocument/2006/relationships/image" Target="../media/image31.jpeg"/><Relationship Id="rId4" Type="http://schemas.openxmlformats.org/officeDocument/2006/relationships/video" Target="https://www.youtube.com/embed/0WEC6JCX1hc?list=PLoegdm32aDAMdxl6ELxNBGKCZkGb3g5V0" TargetMode="External"/><Relationship Id="rId5" Type="http://schemas.microsoft.com/office/2007/relationships/media" Target="https://www.youtube.com/embed/0WEC6JCX1hc?list=PLoegdm32aDAMdxl6ELxNBGKCZkGb3g5V0" TargetMode="External"/><Relationship Id="rId6" Type="http://schemas.openxmlformats.org/officeDocument/2006/relationships/image" Target="../media/image32.jpeg"/><Relationship Id="rId7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video" Target="https://www.youtube.com/embed/ez7a1PePdS8?feature=oembed" TargetMode="External"/><Relationship Id="rId2" Type="http://schemas.microsoft.com/office/2007/relationships/media" Target="https://www.youtube.com/embed/ez7a1PePdS8?feature=oembed" TargetMode="External"/><Relationship Id="rId3" Type="http://schemas.openxmlformats.org/officeDocument/2006/relationships/image" Target="../media/image34.jpeg"/><Relationship Id="rId4" Type="http://schemas.openxmlformats.org/officeDocument/2006/relationships/video" Target="https://www.youtube.com/embed/8SteVgiqEuA?feature=oembed" TargetMode="External"/><Relationship Id="rId5" Type="http://schemas.microsoft.com/office/2007/relationships/media" Target="https://www.youtube.com/embed/8SteVgiqEuA?feature=oembed" TargetMode="External"/><Relationship Id="rId6" Type="http://schemas.openxmlformats.org/officeDocument/2006/relationships/image" Target="../media/image35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video" Target="https://www.youtube.com/embed/nHAKUXLxGiM?feature=oembed" TargetMode="External"/><Relationship Id="rId2" Type="http://schemas.microsoft.com/office/2007/relationships/media" Target="https://www.youtube.com/embed/nHAKUXLxGiM?feature=oembed" TargetMode="External"/><Relationship Id="rId3" Type="http://schemas.openxmlformats.org/officeDocument/2006/relationships/image" Target="../media/image37.jpeg"/><Relationship Id="rId4" Type="http://schemas.openxmlformats.org/officeDocument/2006/relationships/video" Target="https://www.youtube.com/embed/8VS7Vlk1pZg?feature=oembed" TargetMode="External"/><Relationship Id="rId5" Type="http://schemas.microsoft.com/office/2007/relationships/media" Target="https://www.youtube.com/embed/8VS7Vlk1pZg?feature=oembed" TargetMode="External"/><Relationship Id="rId6" Type="http://schemas.openxmlformats.org/officeDocument/2006/relationships/image" Target="../media/image38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video" Target="https://www.youtube.com/embed/nKU7iz9RYV0?feature=oembed" TargetMode="External"/><Relationship Id="rId2" Type="http://schemas.microsoft.com/office/2007/relationships/media" Target="https://www.youtube.com/embed/nKU7iz9RYV0?feature=oembed" TargetMode="External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video" Target="https://www.youtube.com/embed/GtIL6jsBDjs?start=27&amp;feature=oembed" TargetMode="External"/><Relationship Id="rId3" Type="http://schemas.microsoft.com/office/2007/relationships/media" Target="https://www.youtube.com/embed/GtIL6jsBDjs?start=27&amp;feature=oembed" TargetMode="External"/><Relationship Id="rId4" Type="http://schemas.openxmlformats.org/officeDocument/2006/relationships/image" Target="../media/image42.jpeg"/><Relationship Id="rId5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video" Target="https://www.youtube.com/embed/4vJAlNc36o0?list=PLMh9h8twoGyKxy4PJGb1_TLJMyg63bvyg" TargetMode="External"/><Relationship Id="rId2" Type="http://schemas.microsoft.com/office/2007/relationships/media" Target="https://www.youtube.com/embed/4vJAlNc36o0?list=PLMh9h8twoGyKxy4PJGb1_TLJMyg63bvyg" TargetMode="External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video" Target="https://www.youtube.com/embed/4qeCVqytRzA?list=OLAK5uy_m08syWnFuQQbNiUvK4llOnFIncQiVf_YI" TargetMode="External"/><Relationship Id="rId2" Type="http://schemas.microsoft.com/office/2007/relationships/media" Target="https://www.youtube.com/embed/4qeCVqytRzA?list=OLAK5uy_m08syWnFuQQbNiUvK4llOnFIncQiVf_YI" TargetMode="External"/><Relationship Id="rId3" Type="http://schemas.openxmlformats.org/officeDocument/2006/relationships/image" Target="../media/image44.jpeg"/><Relationship Id="rId4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video" Target="https://www.youtube.com/embed/K7SYajM8bdg?feature=oembed" TargetMode="External"/><Relationship Id="rId2" Type="http://schemas.microsoft.com/office/2007/relationships/media" Target="https://www.youtube.com/embed/K7SYajM8bdg?feature=oembed" TargetMode="External"/><Relationship Id="rId3" Type="http://schemas.openxmlformats.org/officeDocument/2006/relationships/image" Target="../media/image46.jpeg"/><Relationship Id="rId4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video" Target="https://www.youtube.com/embed/hNybZtaajWc?feature=oembed" TargetMode="External"/><Relationship Id="rId2" Type="http://schemas.microsoft.com/office/2007/relationships/media" Target="https://www.youtube.com/embed/hNybZtaajWc?feature=oembed" TargetMode="External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video" Target="https://www.youtube.com/embed/knoLebxumas?start=2&amp;feature=oembed" TargetMode="External"/><Relationship Id="rId2" Type="http://schemas.microsoft.com/office/2007/relationships/media" Target="https://www.youtube.com/embed/knoLebxumas?start=2&amp;feature=oembed" TargetMode="External"/><Relationship Id="rId3" Type="http://schemas.openxmlformats.org/officeDocument/2006/relationships/image" Target="../media/image49.jpeg"/><Relationship Id="rId4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diagramData" Target="../diagrams/data8.xml"/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video" Target="https://www.youtube.com/embed/JTyJF3autM4?start=7&amp;feature=oembed" TargetMode="External"/><Relationship Id="rId3" Type="http://schemas.microsoft.com/office/2007/relationships/media" Target="https://www.youtube.com/embed/JTyJF3autM4?start=7&amp;feature=oembed" TargetMode="External"/><Relationship Id="rId4" Type="http://schemas.openxmlformats.org/officeDocument/2006/relationships/image" Target="../media/image53.jpeg"/><Relationship Id="rId5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video" Target="https://www.youtube.com/embed/FPP7FLx8N0c?feature=oembed" TargetMode="External"/><Relationship Id="rId2" Type="http://schemas.microsoft.com/office/2007/relationships/media" Target="https://www.youtube.com/embed/FPP7FLx8N0c?feature=oembed" TargetMode="External"/><Relationship Id="rId3" Type="http://schemas.openxmlformats.org/officeDocument/2006/relationships/image" Target="../media/image4.jpeg"/><Relationship Id="rId4" Type="http://schemas.openxmlformats.org/officeDocument/2006/relationships/video" Target="https://www.youtube.com/embed/2l79EQGgYfc?feature=oembed" TargetMode="External"/><Relationship Id="rId5" Type="http://schemas.microsoft.com/office/2007/relationships/media" Target="https://www.youtube.com/embed/2l79EQGgYfc?feature=oembed" TargetMode="External"/><Relationship Id="rId6" Type="http://schemas.openxmlformats.org/officeDocument/2006/relationships/image" Target="../media/image5.jpeg"/><Relationship Id="rId7" Type="http://schemas.openxmlformats.org/officeDocument/2006/relationships/slideLayout" Target="../slideLayouts/slideLayout4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video" Target="https://www.youtube.com/embed/4_MGA2L8gDk?feature=oembed" TargetMode="External"/><Relationship Id="rId2" Type="http://schemas.microsoft.com/office/2007/relationships/media" Target="https://www.youtube.com/embed/4_MGA2L8gDk?feature=oembed" TargetMode="External"/><Relationship Id="rId3" Type="http://schemas.openxmlformats.org/officeDocument/2006/relationships/image" Target="../media/image54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diagramData" Target="../diagrams/data3.xml"/><Relationship Id="rId2" Type="http://schemas.openxmlformats.org/officeDocument/2006/relationships/diagramLayout" Target="../diagrams/layout3.xml"/><Relationship Id="rId3" Type="http://schemas.openxmlformats.org/officeDocument/2006/relationships/diagramQuickStyle" Target="../diagrams/quickStyle3.xml"/><Relationship Id="rId4" Type="http://schemas.openxmlformats.org/officeDocument/2006/relationships/diagramColors" Target="../diagrams/colors3.xml"/><Relationship Id="rId5" Type="http://schemas.microsoft.com/office/2007/relationships/diagramDrawing" Target="../diagrams/drawing3.xml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video" Target="https://www.youtube.com/embed/Ox-r5MHSeZg?feature=oembed" TargetMode="External"/><Relationship Id="rId2" Type="http://schemas.microsoft.com/office/2007/relationships/media" Target="https://www.youtube.com/embed/Ox-r5MHSeZg?feature=oembed" TargetMode="External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diagramData" Target="../diagrams/data4.xml"/><Relationship Id="rId2" Type="http://schemas.openxmlformats.org/officeDocument/2006/relationships/diagramLayout" Target="../diagrams/layout4.xml"/><Relationship Id="rId3" Type="http://schemas.openxmlformats.org/officeDocument/2006/relationships/diagramQuickStyle" Target="../diagrams/quickStyle4.xml"/><Relationship Id="rId4" Type="http://schemas.openxmlformats.org/officeDocument/2006/relationships/diagramColors" Target="../diagrams/colors4.xml"/><Relationship Id="rId5" Type="http://schemas.microsoft.com/office/2007/relationships/diagramDrawing" Target="../diagrams/drawing4.xml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video" Target="https://www.youtube.com/embed/Uffoz6eCaHM?feature=oembed" TargetMode="External"/><Relationship Id="rId2" Type="http://schemas.microsoft.com/office/2007/relationships/media" Target="https://www.youtube.com/embed/Uffoz6eCaHM?feature=oembed" TargetMode="External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61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90" name="Picture 2" descr="A Beginner's Guide to Ethio-Jazz | RadioUTD"/>
          <p:cNvPicPr/>
          <p:nvPr/>
        </p:nvPicPr>
        <p:blipFill>
          <a:blip r:embed="rId1"/>
          <a:srcRect l="0" t="1317" r="0" b="0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91" name="TextBox 3"/>
          <p:cNvSpPr/>
          <p:nvPr/>
        </p:nvSpPr>
        <p:spPr>
          <a:xfrm>
            <a:off x="895320" y="5076360"/>
            <a:ext cx="6772680" cy="82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10000"/>
              </a:lnSpc>
              <a:spcBef>
                <a:spcPts val="1001"/>
              </a:spcBef>
            </a:pPr>
            <a:endParaRPr b="0" lang="en-US" sz="1400" spc="-1" strike="noStrike">
              <a:solidFill>
                <a:srgbClr val="ffffff"/>
              </a:solidFill>
              <a:latin typeface="Trade Gothic Next Light"/>
            </a:endParaRPr>
          </a:p>
        </p:txBody>
      </p:sp>
      <p:sp>
        <p:nvSpPr>
          <p:cNvPr id="92" name="TextBox 6"/>
          <p:cNvSpPr/>
          <p:nvPr/>
        </p:nvSpPr>
        <p:spPr>
          <a:xfrm>
            <a:off x="5562720" y="1495800"/>
            <a:ext cx="4988520" cy="39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93" name="TextBox 4"/>
          <p:cNvSpPr/>
          <p:nvPr/>
        </p:nvSpPr>
        <p:spPr>
          <a:xfrm>
            <a:off x="2598480" y="20484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sp>
        <p:nvSpPr>
          <p:cNvPr id="94" name="TextBox 7"/>
          <p:cNvSpPr/>
          <p:nvPr/>
        </p:nvSpPr>
        <p:spPr>
          <a:xfrm>
            <a:off x="458640" y="324360"/>
            <a:ext cx="4279320" cy="185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4000" spc="528" strike="noStrike" cap="all">
                <a:solidFill>
                  <a:srgbClr val="ffffff"/>
                </a:solidFill>
                <a:highlight>
                  <a:srgbClr val="ff0000"/>
                </a:highlight>
                <a:latin typeface="Trade Gothic Next Cond"/>
              </a:rPr>
              <a:t>Ethiopian jazz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Picture 2" descr="Profile for Deutsch-Äthiopischer Verein"/>
          <p:cNvPicPr/>
          <p:nvPr/>
        </p:nvPicPr>
        <p:blipFill>
          <a:blip r:embed="rId2"/>
          <a:stretch/>
        </p:blipFill>
        <p:spPr>
          <a:xfrm>
            <a:off x="421200" y="5584680"/>
            <a:ext cx="948600" cy="948600"/>
          </a:xfrm>
          <a:prstGeom prst="rect">
            <a:avLst/>
          </a:prstGeom>
          <a:ln w="0">
            <a:noFill/>
          </a:ln>
        </p:spPr>
      </p:pic>
      <p:sp>
        <p:nvSpPr>
          <p:cNvPr id="96" name="TextBox 2"/>
          <p:cNvSpPr/>
          <p:nvPr/>
        </p:nvSpPr>
        <p:spPr>
          <a:xfrm>
            <a:off x="1399320" y="5610240"/>
            <a:ext cx="5652720" cy="108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100" spc="528" strike="noStrike" cap="all">
                <a:solidFill>
                  <a:srgbClr val="ffffff"/>
                </a:solidFill>
                <a:latin typeface="Trade Gothic Next Cond"/>
              </a:rPr>
              <a:t>DER DEUTSCH-ÄTHIOPISCHEr VEREIN E.V. LÄDT EIN ZUM JÄHRLICHEN SEMINAR: 30 JAHRE DÄV</a:t>
            </a:r>
            <a:endParaRPr b="0" lang="de-DE" sz="11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Box 5"/>
          <p:cNvSpPr/>
          <p:nvPr/>
        </p:nvSpPr>
        <p:spPr>
          <a:xfrm>
            <a:off x="9122760" y="6134040"/>
            <a:ext cx="37666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200" spc="528" strike="noStrike" cap="all">
                <a:solidFill>
                  <a:srgbClr val="ffffff"/>
                </a:solidFill>
                <a:latin typeface="Trade Gothic Next Cond"/>
              </a:rPr>
              <a:t>21 March 2025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TextBox 9"/>
          <p:cNvSpPr/>
          <p:nvPr/>
        </p:nvSpPr>
        <p:spPr>
          <a:xfrm>
            <a:off x="9093240" y="5902560"/>
            <a:ext cx="619740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600" spc="528" strike="noStrike" cap="all">
                <a:solidFill>
                  <a:srgbClr val="ffffff"/>
                </a:solidFill>
                <a:latin typeface="Trade Gothic Next Cond"/>
              </a:rPr>
              <a:t>Ilaria zorzan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118" name="Picture 2" descr="undefined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19" name="Rectangl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rot="16200000">
            <a:off x="866520" y="-884160"/>
            <a:ext cx="6857640" cy="8626680"/>
          </a:xfrm>
          <a:prstGeom prst="rect">
            <a:avLst/>
          </a:prstGeom>
          <a:gradFill rotWithShape="0">
            <a:gsLst>
              <a:gs pos="0">
                <a:srgbClr val="000000">
                  <a:alpha val="56000"/>
                </a:srgbClr>
              </a:gs>
              <a:gs pos="79000">
                <a:srgbClr val="000000">
                  <a:alpha val="28000"/>
                </a:srgbClr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Trade Gothic Next Light"/>
            </a:endParaRPr>
          </a:p>
        </p:txBody>
      </p:sp>
      <p:sp>
        <p:nvSpPr>
          <p:cNvPr id="120" name="Freeform: Shap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34200" y="933840"/>
            <a:ext cx="4192920" cy="4991040"/>
          </a:xfrm>
          <a:custGeom>
            <a:avLst/>
            <a:gdLst>
              <a:gd name="textAreaLeft" fmla="*/ 0 w 4192920"/>
              <a:gd name="textAreaRight" fmla="*/ 4193280 w 4192920"/>
              <a:gd name="textAreaTop" fmla="*/ 360 h 4991040"/>
              <a:gd name="textAreaBottom" fmla="*/ 4991760 h 4991040"/>
            </a:gdLst>
            <a:ahLst/>
            <a:rect l="textAreaLeft" t="textAreaTop" r="textAreaRight" b="textAreaBottom"/>
            <a:pathLst>
              <a:path w="9990908" h="4920343">
                <a:moveTo>
                  <a:pt x="0" y="2455614"/>
                </a:moveTo>
                <a:cubicBezTo>
                  <a:pt x="1745" y="1907223"/>
                  <a:pt x="3369" y="548391"/>
                  <a:pt x="5114" y="0"/>
                </a:cubicBezTo>
                <a:lnTo>
                  <a:pt x="9990908" y="0"/>
                </a:lnTo>
                <a:lnTo>
                  <a:pt x="9990908" y="4920343"/>
                </a:lnTo>
                <a:lnTo>
                  <a:pt x="5114" y="4920343"/>
                </a:lnTo>
                <a:cubicBezTo>
                  <a:pt x="5114" y="4653404"/>
                  <a:pt x="1887" y="4522674"/>
                  <a:pt x="1887" y="4255735"/>
                </a:cubicBezTo>
              </a:path>
            </a:pathLst>
          </a:cu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21" name="TextBox 5"/>
          <p:cNvSpPr/>
          <p:nvPr/>
        </p:nvSpPr>
        <p:spPr>
          <a:xfrm>
            <a:off x="729720" y="1597320"/>
            <a:ext cx="3940920" cy="184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81111"/>
          </a:bodyPr>
          <a:p>
            <a:pPr defTabSz="914400">
              <a:lnSpc>
                <a:spcPct val="110000"/>
              </a:lnSpc>
              <a:spcAft>
                <a:spcPts val="601"/>
              </a:spcAft>
            </a:pPr>
            <a:r>
              <a:rPr b="1" lang="en-US" sz="3200" spc="528" strike="noStrike" cap="all">
                <a:solidFill>
                  <a:schemeClr val="accent1">
                    <a:lumMod val="60000"/>
                    <a:lumOff val="40000"/>
                  </a:schemeClr>
                </a:solidFill>
                <a:latin typeface="Trade Gothic Next Cond"/>
              </a:rPr>
              <a:t>Church-related music is called zamā (</a:t>
            </a:r>
            <a:r>
              <a:rPr b="1" lang="am-ET" sz="3200" spc="528" strike="noStrike" cap="all">
                <a:solidFill>
                  <a:schemeClr val="accent1">
                    <a:lumMod val="60000"/>
                    <a:lumOff val="40000"/>
                  </a:schemeClr>
                </a:solidFill>
                <a:latin typeface="Trade Gothic Next Cond"/>
              </a:rPr>
              <a:t>ዘማ</a:t>
            </a:r>
            <a:r>
              <a:rPr b="1" lang="en-US" sz="3200" spc="528" strike="noStrike" cap="all">
                <a:solidFill>
                  <a:schemeClr val="accent1">
                    <a:lumMod val="60000"/>
                    <a:lumOff val="40000"/>
                  </a:schemeClr>
                </a:solidFill>
                <a:latin typeface="Trade Gothic Next Cond"/>
              </a:rPr>
              <a:t>). 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Aft>
                <a:spcPts val="601"/>
              </a:spcAft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priests chanting at the gate of Saint Maryam church in Lalibela.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13680" y="1009440"/>
            <a:ext cx="8564040" cy="483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9" restart="whenNotActive" nodeType="interactiveSeq" fill="hold">
                <p:stCondLst>
                  <p:cond delay="0" evt="onClick">
                    <p:tgtEl>
                      <p:spTgt spid="122"/>
                    </p:tgtEl>
                  </p:cond>
                </p:stCondLst>
                <p:childTnLst>
                  <p:par>
                    <p:cTn id="70" fill="hold">
                      <p:stCondLst>
                        <p:cond delay="0" evt="onClick">
                          <p:tgtEl>
                            <p:spTgt spid="122"/>
                          </p:tgtEl>
                        </p:cond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0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 useBgFill="1">
        <p:nvSpPr>
          <p:cNvPr id="124" name="Rectangle 10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25" name="Rectangle 10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53444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126" name="Picture 2" descr="Ethiopia's musicians fled the country after the 1974 revolution - how their  culture lives on"/>
          <p:cNvPicPr/>
          <p:nvPr/>
        </p:nvPicPr>
        <p:blipFill>
          <a:blip r:embed="rId1">
            <a:alphaModFix amt="50000"/>
          </a:blip>
          <a:srcRect l="15330" t="0" r="15452" b="0"/>
          <a:stretch/>
        </p:blipFill>
        <p:spPr>
          <a:xfrm>
            <a:off x="0" y="0"/>
            <a:ext cx="7534440" cy="6857640"/>
          </a:xfrm>
          <a:prstGeom prst="rect">
            <a:avLst/>
          </a:prstGeom>
          <a:ln w="0">
            <a:noFill/>
          </a:ln>
        </p:spPr>
      </p:pic>
      <p:sp>
        <p:nvSpPr>
          <p:cNvPr id="127" name="TextBox 5"/>
          <p:cNvSpPr/>
          <p:nvPr/>
        </p:nvSpPr>
        <p:spPr>
          <a:xfrm>
            <a:off x="738720" y="3994560"/>
            <a:ext cx="4054680" cy="159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10000"/>
              </a:lnSpc>
              <a:spcAft>
                <a:spcPts val="601"/>
              </a:spcAft>
            </a:pPr>
            <a:r>
              <a:rPr b="1" lang="en-US" sz="2800" spc="497" strike="noStrike" cap="all">
                <a:solidFill>
                  <a:schemeClr val="accent1">
                    <a:lumMod val="60000"/>
                    <a:lumOff val="40000"/>
                  </a:schemeClr>
                </a:solidFill>
                <a:latin typeface="Trade Gothic Next Cond"/>
              </a:rPr>
              <a:t>Secular music is called Zäfän  (</a:t>
            </a:r>
            <a:r>
              <a:rPr b="1" lang="hi-IN" sz="2800" spc="497" strike="noStrike" cap="all">
                <a:solidFill>
                  <a:schemeClr val="accent1">
                    <a:lumMod val="60000"/>
                    <a:lumOff val="40000"/>
                  </a:schemeClr>
                </a:solidFill>
                <a:latin typeface="Trade Gothic Next Cond"/>
              </a:rPr>
              <a:t>ዘፈን</a:t>
            </a:r>
            <a:r>
              <a:rPr b="1" lang="en-US" sz="2800" spc="497" strike="noStrike" cap="all">
                <a:solidFill>
                  <a:schemeClr val="accent1">
                    <a:lumMod val="60000"/>
                    <a:lumOff val="40000"/>
                  </a:schemeClr>
                </a:solidFill>
                <a:latin typeface="Trade Gothic Next Cond"/>
              </a:rPr>
              <a:t>).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Aft>
                <a:spcPts val="601"/>
              </a:spcAf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Freeform: Shape 10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934920" y="931680"/>
            <a:ext cx="5656680" cy="4991760"/>
          </a:xfrm>
          <a:custGeom>
            <a:avLst/>
            <a:gdLst>
              <a:gd name="textAreaLeft" fmla="*/ -360 w 5656680"/>
              <a:gd name="textAreaRight" fmla="*/ 5656680 w 5656680"/>
              <a:gd name="textAreaTop" fmla="*/ 360 h 4991760"/>
              <a:gd name="textAreaBottom" fmla="*/ 4992480 h 4991760"/>
            </a:gdLst>
            <a:ahLst/>
            <a:rect l="textAreaLeft" t="textAreaTop" r="textAreaRight" b="textAreaBottom"/>
            <a:pathLst>
              <a:path w="4172596" h="4952999">
                <a:moveTo>
                  <a:pt x="4172596" y="1934392"/>
                </a:moveTo>
                <a:lnTo>
                  <a:pt x="4172596" y="4952999"/>
                </a:lnTo>
                <a:lnTo>
                  <a:pt x="0" y="4952999"/>
                </a:lnTo>
                <a:lnTo>
                  <a:pt x="0" y="0"/>
                </a:lnTo>
                <a:lnTo>
                  <a:pt x="4172596" y="0"/>
                </a:lnTo>
                <a:lnTo>
                  <a:pt x="4172596" y="342900"/>
                </a:lnTo>
              </a:path>
            </a:pathLst>
          </a:cu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3938118919"/>
              </p:ext>
            </p:extLst>
          </p:nvPr>
        </p:nvGraphicFramePr>
        <p:xfrm>
          <a:off x="8082720" y="575640"/>
          <a:ext cx="3370320" cy="58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3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8520" y="930600"/>
            <a:ext cx="3740040" cy="498924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31" name="TextBox 1"/>
          <p:cNvSpPr/>
          <p:nvPr/>
        </p:nvSpPr>
        <p:spPr>
          <a:xfrm>
            <a:off x="1130760" y="2302920"/>
            <a:ext cx="3355560" cy="182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3200" spc="528" strike="noStrike" cap="all">
                <a:solidFill>
                  <a:schemeClr val="dk1"/>
                </a:solidFill>
                <a:latin typeface="Trade Gothic Next Cond"/>
              </a:rPr>
              <a:t>Alemayehu Fanta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" descr="Alemayehu Fant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80440" y="1365120"/>
            <a:ext cx="5502960" cy="412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4" dur="indefinite" restart="never" nodeType="tmRoot">
          <p:childTnLst>
            <p:seq>
              <p:cTn id="75" dur="indefinite" nodeType="mainSeq"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0" restart="whenNotActive" nodeType="interactiveSeq" fill="hold">
                <p:stCondLst>
                  <p:cond delay="0" evt="onClick">
                    <p:tgtEl>
                      <p:spTgt spid="132"/>
                    </p:tgtEl>
                  </p:cond>
                </p:stCondLst>
                <p:childTnLst>
                  <p:par>
                    <p:cTn id="81" fill="hold">
                      <p:stCondLst>
                        <p:cond delay="0" evt="onClick">
                          <p:tgtEl>
                            <p:spTgt spid="132"/>
                          </p:tgtEl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20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134" name="Picture 2" descr="An Azmari, 1868 : r/EthiopianHistory"/>
          <p:cNvPicPr/>
          <p:nvPr/>
        </p:nvPicPr>
        <p:blipFill>
          <a:blip r:embed="rId1"/>
          <a:srcRect l="0" t="0" r="0" b="24625"/>
          <a:stretch/>
        </p:blipFill>
        <p:spPr>
          <a:xfrm>
            <a:off x="6095880" y="0"/>
            <a:ext cx="6095520" cy="6857640"/>
          </a:xfrm>
          <a:prstGeom prst="rect">
            <a:avLst/>
          </a:prstGeom>
          <a:ln w="0">
            <a:noFill/>
          </a:ln>
        </p:spPr>
      </p:pic>
      <p:sp>
        <p:nvSpPr>
          <p:cNvPr id="135" name="Rectangle 20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36" name="TextBox 4"/>
          <p:cNvSpPr/>
          <p:nvPr/>
        </p:nvSpPr>
        <p:spPr>
          <a:xfrm>
            <a:off x="1870920" y="2789280"/>
            <a:ext cx="3758040" cy="263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10000"/>
              </a:lnSpc>
              <a:spcAft>
                <a:spcPts val="799"/>
              </a:spcAft>
            </a:pPr>
            <a:endParaRPr b="0" lang="de-DE" sz="1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Aft>
                <a:spcPts val="799"/>
              </a:spcAft>
            </a:pPr>
            <a:r>
              <a:rPr b="1" lang="en-US" sz="1500" spc="-1" strike="noStrike">
                <a:solidFill>
                  <a:schemeClr val="dk1"/>
                </a:solidFill>
                <a:latin typeface="Trade Gothic Next Light"/>
              </a:rPr>
              <a:t>The Azmari</a:t>
            </a:r>
            <a:r>
              <a:rPr b="0" lang="en-US" sz="1500" spc="-1" strike="noStrike">
                <a:solidFill>
                  <a:schemeClr val="dk1"/>
                </a:solidFill>
                <a:latin typeface="Trade Gothic Next Light"/>
              </a:rPr>
              <a:t> (</a:t>
            </a:r>
            <a:r>
              <a:rPr b="0" lang="hi-IN" sz="1500" spc="-1" strike="noStrike">
                <a:solidFill>
                  <a:schemeClr val="dk1"/>
                </a:solidFill>
                <a:latin typeface="Trade Gothic Next Light"/>
              </a:rPr>
              <a:t>አዝማሪ</a:t>
            </a:r>
            <a:r>
              <a:rPr b="0" lang="en-US" sz="1500" spc="-1" strike="noStrike">
                <a:solidFill>
                  <a:schemeClr val="dk1"/>
                </a:solidFill>
                <a:latin typeface="Trade Gothic Next Light"/>
              </a:rPr>
              <a:t>) is known for their ability </a:t>
            </a:r>
            <a:r>
              <a:rPr b="1" lang="en-US" sz="1500" spc="-1" strike="noStrike">
                <a:solidFill>
                  <a:schemeClr val="dk1"/>
                </a:solidFill>
                <a:latin typeface="Trade Gothic Next Light"/>
              </a:rPr>
              <a:t>to improvise verses on the spot</a:t>
            </a:r>
            <a:r>
              <a:rPr b="0" lang="en-US" sz="1500" spc="-1" strike="noStrike">
                <a:solidFill>
                  <a:schemeClr val="dk1"/>
                </a:solidFill>
                <a:latin typeface="Trade Gothic Next Light"/>
              </a:rPr>
              <a:t>. </a:t>
            </a:r>
            <a:endParaRPr b="0" lang="de-DE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" descr="A wooden instrument on a wall&#10;&#10;Description automatically generated"/>
          <p:cNvPicPr/>
          <p:nvPr/>
        </p:nvPicPr>
        <p:blipFill>
          <a:blip r:embed="rId1"/>
          <a:stretch/>
        </p:blipFill>
        <p:spPr>
          <a:xfrm>
            <a:off x="3441600" y="1963440"/>
            <a:ext cx="1812240" cy="2416320"/>
          </a:xfrm>
          <a:prstGeom prst="rect">
            <a:avLst/>
          </a:prstGeom>
          <a:ln w="0">
            <a:noFill/>
          </a:ln>
        </p:spPr>
      </p:pic>
      <p:pic>
        <p:nvPicPr>
          <p:cNvPr id="138" name="Picture 4" descr="A wooden instrument with strings&#10;&#10;Description automatically generated with medium confidence"/>
          <p:cNvPicPr/>
          <p:nvPr/>
        </p:nvPicPr>
        <p:blipFill>
          <a:blip r:embed="rId2"/>
          <a:stretch/>
        </p:blipFill>
        <p:spPr>
          <a:xfrm>
            <a:off x="5745600" y="2700360"/>
            <a:ext cx="1624320" cy="2433960"/>
          </a:xfrm>
          <a:prstGeom prst="rect">
            <a:avLst/>
          </a:prstGeom>
          <a:ln w="0">
            <a:noFill/>
          </a:ln>
        </p:spPr>
      </p:pic>
      <p:pic>
        <p:nvPicPr>
          <p:cNvPr id="139" name="Picture 3" descr="A wooden object with a handle&#10;&#10;Description automatically generated with medium confidence"/>
          <p:cNvPicPr/>
          <p:nvPr/>
        </p:nvPicPr>
        <p:blipFill>
          <a:blip r:embed="rId3"/>
          <a:stretch/>
        </p:blipFill>
        <p:spPr>
          <a:xfrm>
            <a:off x="1319760" y="1148040"/>
            <a:ext cx="1509120" cy="2433960"/>
          </a:xfrm>
          <a:prstGeom prst="rect">
            <a:avLst/>
          </a:prstGeom>
          <a:ln w="0">
            <a:noFill/>
          </a:ln>
        </p:spPr>
      </p:pic>
      <p:sp>
        <p:nvSpPr>
          <p:cNvPr id="140" name="TextBox 8"/>
          <p:cNvSpPr/>
          <p:nvPr/>
        </p:nvSpPr>
        <p:spPr>
          <a:xfrm>
            <a:off x="2829240" y="1206000"/>
            <a:ext cx="609552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en-DE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Masenqo</a:t>
            </a:r>
            <a:r>
              <a:rPr b="0" lang="en-DE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 (</a:t>
            </a:r>
            <a:r>
              <a:rPr b="0" lang="am-ET" sz="1600" spc="-1" strike="noStrike">
                <a:solidFill>
                  <a:srgbClr val="202122"/>
                </a:solidFill>
                <a:latin typeface="Trade Gothic Next Light"/>
                <a:cs typeface="Times New Roman"/>
              </a:rPr>
              <a:t>ማሲንቆ</a:t>
            </a:r>
            <a:r>
              <a:rPr b="0" lang="en-DE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) a single-stringed bowed lute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Box 9"/>
          <p:cNvSpPr/>
          <p:nvPr/>
        </p:nvSpPr>
        <p:spPr>
          <a:xfrm>
            <a:off x="9376920" y="3737520"/>
            <a:ext cx="1978560" cy="10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en-DE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Washint (</a:t>
            </a:r>
            <a:r>
              <a:rPr b="0" lang="am-ET" sz="1600" spc="-1" strike="noStrike">
                <a:solidFill>
                  <a:srgbClr val="202122"/>
                </a:solidFill>
                <a:latin typeface="Trade Gothic Next Light"/>
                <a:cs typeface="Times New Roman"/>
              </a:rPr>
              <a:t>ዋሽንት</a:t>
            </a:r>
            <a:r>
              <a:rPr b="0" i="1" lang="en-DE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),</a:t>
            </a:r>
            <a:r>
              <a:rPr b="0" i="1" lang="en-GB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 end-blown </a:t>
            </a:r>
            <a:r>
              <a:rPr b="0" lang="en-GB" sz="1600" spc="-1" strike="noStrike">
                <a:solidFill>
                  <a:srgbClr val="202122"/>
                </a:solidFill>
                <a:latin typeface="Trade Gothic Next Light"/>
                <a:ea typeface="Times New Roman"/>
              </a:rPr>
              <a:t>wooden flute </a:t>
            </a:r>
            <a:r>
              <a:rPr b="0" lang="en-DE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TextBox 11"/>
          <p:cNvSpPr/>
          <p:nvPr/>
        </p:nvSpPr>
        <p:spPr>
          <a:xfrm>
            <a:off x="5135040" y="1963440"/>
            <a:ext cx="4223880" cy="60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en-DE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Krar</a:t>
            </a:r>
            <a:r>
              <a:rPr b="0" lang="en-DE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 (</a:t>
            </a:r>
            <a:r>
              <a:rPr b="0" lang="am-ET" sz="1600" spc="-1" strike="noStrike">
                <a:solidFill>
                  <a:srgbClr val="202122"/>
                </a:solidFill>
                <a:latin typeface="Trade Gothic Next Light"/>
                <a:cs typeface="Times New Roman"/>
              </a:rPr>
              <a:t>ክራር</a:t>
            </a:r>
            <a:r>
              <a:rPr b="0" lang="en-DE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), a </a:t>
            </a:r>
            <a:r>
              <a:rPr b="0" lang="en-GB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six-stringed,</a:t>
            </a:r>
            <a:r>
              <a:rPr b="0" lang="en-DE" sz="1600" spc="-1" strike="noStrike">
                <a:solidFill>
                  <a:schemeClr val="dk1"/>
                </a:solidFill>
                <a:latin typeface="Trade Gothic Next Light"/>
                <a:ea typeface="Times New Roman"/>
              </a:rPr>
              <a:t> bowl-shaped lyre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Box 12"/>
          <p:cNvSpPr/>
          <p:nvPr/>
        </p:nvSpPr>
        <p:spPr>
          <a:xfrm>
            <a:off x="7230240" y="2782080"/>
            <a:ext cx="348948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600" spc="-1" strike="noStrike">
                <a:solidFill>
                  <a:srgbClr val="202122"/>
                </a:solidFill>
                <a:latin typeface="Trade Gothic Next Light"/>
              </a:rPr>
              <a:t>Begena (</a:t>
            </a:r>
            <a:r>
              <a:rPr b="0" lang="am-ET" sz="1600" spc="-1" strike="noStrike">
                <a:solidFill>
                  <a:srgbClr val="202122"/>
                </a:solidFill>
                <a:latin typeface="Trade Gothic Next Light"/>
              </a:rPr>
              <a:t>በገና</a:t>
            </a:r>
            <a:r>
              <a:rPr b="0" lang="de-DE" sz="1600" spc="-1" strike="noStrike">
                <a:solidFill>
                  <a:srgbClr val="202122"/>
                </a:solidFill>
                <a:latin typeface="Trade Gothic Next Light"/>
              </a:rPr>
              <a:t>), ten-stringed box-lyre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Picture 2" descr="2x Ethiopian End-blown Flute With Finger Holes(washinet) Ethiopian Musical  Instrument - Etsy"/>
          <p:cNvPicPr/>
          <p:nvPr/>
        </p:nvPicPr>
        <p:blipFill>
          <a:blip r:embed="rId4"/>
          <a:stretch/>
        </p:blipFill>
        <p:spPr>
          <a:xfrm>
            <a:off x="7979760" y="3732840"/>
            <a:ext cx="1396800" cy="1862280"/>
          </a:xfrm>
          <a:prstGeom prst="rect">
            <a:avLst/>
          </a:prstGeom>
          <a:ln w="0">
            <a:noFill/>
          </a:ln>
        </p:spPr>
      </p:pic>
      <p:sp>
        <p:nvSpPr>
          <p:cNvPr id="145" name="TextBox 13"/>
          <p:cNvSpPr/>
          <p:nvPr/>
        </p:nvSpPr>
        <p:spPr>
          <a:xfrm>
            <a:off x="3666960" y="404280"/>
            <a:ext cx="4858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DE" sz="1800" spc="-1" strike="noStrike">
                <a:solidFill>
                  <a:schemeClr val="dk1"/>
                </a:solidFill>
                <a:latin typeface="Trade Gothic Next Cond"/>
              </a:rPr>
              <a:t>ETHIOPIAN TRADITIONAL INSTRUMENTS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Rectangle 30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147" name="Picture 2" descr="The Armenians in Ethiopia (Part II) - Ethiopia Observer"/>
          <p:cNvPicPr/>
          <p:nvPr/>
        </p:nvPicPr>
        <p:blipFill>
          <a:blip r:embed="rId1"/>
          <a:srcRect l="0" t="292" r="0" b="0"/>
          <a:stretch/>
        </p:blipFill>
        <p:spPr>
          <a:xfrm>
            <a:off x="0" y="-5400"/>
            <a:ext cx="12191760" cy="6868080"/>
          </a:xfrm>
          <a:prstGeom prst="rect">
            <a:avLst/>
          </a:prstGeom>
          <a:ln w="0">
            <a:noFill/>
          </a:ln>
        </p:spPr>
      </p:pic>
      <p:sp>
        <p:nvSpPr>
          <p:cNvPr id="148" name="Rectangle 30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rot="16200000">
            <a:off x="1555200" y="-1560240"/>
            <a:ext cx="6857640" cy="9967680"/>
          </a:xfrm>
          <a:prstGeom prst="rect">
            <a:avLst/>
          </a:prstGeom>
          <a:gradFill rotWithShape="0">
            <a:gsLst>
              <a:gs pos="0">
                <a:srgbClr val="000000">
                  <a:alpha val="56000"/>
                </a:srgbClr>
              </a:gs>
              <a:gs pos="57000">
                <a:srgbClr val="000000">
                  <a:alpha val="28000"/>
                </a:srgbClr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Trade Gothic Next Light"/>
            </a:endParaRPr>
          </a:p>
        </p:txBody>
      </p:sp>
      <p:sp>
        <p:nvSpPr>
          <p:cNvPr id="149" name="Freeform: Shape 30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9880" y="934560"/>
            <a:ext cx="10330920" cy="4991760"/>
          </a:xfrm>
          <a:custGeom>
            <a:avLst/>
            <a:gdLst>
              <a:gd name="textAreaLeft" fmla="*/ 0 w 10330920"/>
              <a:gd name="textAreaRight" fmla="*/ 10331280 w 10330920"/>
              <a:gd name="textAreaTop" fmla="*/ 0 h 4991760"/>
              <a:gd name="textAreaBottom" fmla="*/ 4992120 h 4991760"/>
            </a:gdLst>
            <a:ahLst/>
            <a:rect l="textAreaLeft" t="textAreaTop" r="textAreaRight" b="textAreaBottom"/>
            <a:pathLst>
              <a:path w="9987551" h="4920343">
                <a:moveTo>
                  <a:pt x="0" y="1916929"/>
                </a:moveTo>
                <a:cubicBezTo>
                  <a:pt x="1172" y="1342454"/>
                  <a:pt x="585" y="574475"/>
                  <a:pt x="1757" y="0"/>
                </a:cubicBezTo>
                <a:lnTo>
                  <a:pt x="9987551" y="0"/>
                </a:lnTo>
                <a:lnTo>
                  <a:pt x="9987551" y="4920343"/>
                </a:lnTo>
                <a:lnTo>
                  <a:pt x="1757" y="4920343"/>
                </a:lnTo>
                <a:lnTo>
                  <a:pt x="1757" y="4119525"/>
                </a:lnTo>
              </a:path>
            </a:pathLst>
          </a:cu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accent1">
                  <a:lumMod val="40000"/>
                  <a:lumOff val="60000"/>
                </a:schemeClr>
              </a:solidFill>
              <a:latin typeface="Trade Gothic Next Light"/>
            </a:endParaRPr>
          </a:p>
        </p:txBody>
      </p:sp>
      <p:sp>
        <p:nvSpPr>
          <p:cNvPr id="150" name="TextBox 1"/>
          <p:cNvSpPr/>
          <p:nvPr/>
        </p:nvSpPr>
        <p:spPr>
          <a:xfrm>
            <a:off x="776880" y="2874600"/>
            <a:ext cx="4260960" cy="16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2800" spc="528" strike="noStrike" cap="all">
                <a:solidFill>
                  <a:srgbClr val="ffffff"/>
                </a:solidFill>
                <a:latin typeface="Trade Gothic Next Cond"/>
              </a:rPr>
              <a:t>HISTORICAL CONTEXT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Box 2"/>
          <p:cNvSpPr/>
          <p:nvPr/>
        </p:nvSpPr>
        <p:spPr>
          <a:xfrm>
            <a:off x="776880" y="4514400"/>
            <a:ext cx="4260960" cy="61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10000"/>
              </a:lnSpc>
              <a:spcBef>
                <a:spcPts val="1001"/>
              </a:spcBef>
              <a:spcAft>
                <a:spcPts val="799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Trade Gothic Next Cond"/>
              </a:rPr>
              <a:t>The origins of Ethiopian Jazz can be traced back to the Armenian community in Ethiopia. </a:t>
            </a:r>
            <a:endParaRPr b="0" lang="de-DE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3"/>
          <p:cNvSpPr/>
          <p:nvPr/>
        </p:nvSpPr>
        <p:spPr>
          <a:xfrm>
            <a:off x="1234440" y="2828880"/>
            <a:ext cx="426816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pc="-1" strike="noStrike">
                <a:solidFill>
                  <a:schemeClr val="dk1"/>
                </a:solidFill>
                <a:latin typeface="Trade Gothic Next Cond"/>
                <a:ea typeface="Times New Roman"/>
              </a:rPr>
              <a:t>T</a:t>
            </a:r>
            <a:r>
              <a:rPr b="0" lang="en-DE" sz="18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he Armenian community has played a great role in Ethiopian culture, particularly in the capital, Addis Ababa, where a significant Armenian diaspora has existed for more than a century.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Picture 2" descr="Members of the Armenian Revolutionary Federation of Addis Ababa, Ethiopia, holding the Ethiopian flag in 1910. (Photo courtesy of Alain Marcerou)"/>
          <p:cNvPicPr/>
          <p:nvPr/>
        </p:nvPicPr>
        <p:blipFill>
          <a:blip r:embed="rId1"/>
          <a:stretch/>
        </p:blipFill>
        <p:spPr>
          <a:xfrm>
            <a:off x="5756040" y="1431720"/>
            <a:ext cx="5348160" cy="4233600"/>
          </a:xfrm>
          <a:prstGeom prst="rect">
            <a:avLst/>
          </a:prstGeom>
          <a:ln w="0">
            <a:noFill/>
          </a:ln>
        </p:spPr>
      </p:pic>
      <p:sp>
        <p:nvSpPr>
          <p:cNvPr id="154" name="TextBox 1"/>
          <p:cNvSpPr/>
          <p:nvPr/>
        </p:nvSpPr>
        <p:spPr>
          <a:xfrm>
            <a:off x="1520280" y="5204160"/>
            <a:ext cx="4353120" cy="6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1" lang="en-GB" sz="1000" spc="-1" strike="noStrike">
                <a:solidFill>
                  <a:srgbClr val="000000"/>
                </a:solidFill>
                <a:latin typeface="Roboto"/>
              </a:rPr>
              <a:t>Members of the Armenian Revolutionary Federation of Addis Ababa, Ethiopia, holding the Ethiopian flag in 1910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2" descr="Kevork Nalbandian, Composer of Ethiopian National Anthem"/>
          <p:cNvPicPr/>
          <p:nvPr/>
        </p:nvPicPr>
        <p:blipFill>
          <a:blip r:embed="rId1"/>
          <a:srcRect l="28724" t="0" r="35720" b="0"/>
          <a:stretch/>
        </p:blipFill>
        <p:spPr>
          <a:xfrm>
            <a:off x="6717240" y="1130760"/>
            <a:ext cx="4085280" cy="4595760"/>
          </a:xfrm>
          <a:prstGeom prst="rect">
            <a:avLst/>
          </a:prstGeom>
          <a:ln w="0">
            <a:noFill/>
          </a:ln>
        </p:spPr>
      </p:pic>
      <p:sp>
        <p:nvSpPr>
          <p:cNvPr id="156" name="TextBox 25"/>
          <p:cNvSpPr/>
          <p:nvPr/>
        </p:nvSpPr>
        <p:spPr>
          <a:xfrm>
            <a:off x="723600" y="631440"/>
            <a:ext cx="6219360" cy="29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 defTabSz="914400">
              <a:lnSpc>
                <a:spcPct val="150000"/>
              </a:lnSpc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Kevork Nalbandian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50000"/>
              </a:lnSpc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 </a:t>
            </a:r>
            <a:r>
              <a:rPr b="0" lang="en-DE" sz="28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(1840-1916)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Light"/>
                <a:ea typeface="Aptos"/>
              </a:rPr>
              <a:t>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Box 2"/>
          <p:cNvSpPr/>
          <p:nvPr/>
        </p:nvSpPr>
        <p:spPr>
          <a:xfrm>
            <a:off x="1714320" y="3620880"/>
            <a:ext cx="4237560" cy="263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10000"/>
              </a:lnSpc>
              <a:spcAft>
                <a:spcPts val="799"/>
              </a:spcAft>
            </a:pPr>
            <a:r>
              <a:rPr b="1" lang="en-US" sz="1800" spc="-1" strike="noStrike">
                <a:solidFill>
                  <a:schemeClr val="dk1"/>
                </a:solidFill>
                <a:latin typeface="Trade Gothic Next Light"/>
              </a:rPr>
              <a:t>Director of the orphan choir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known as the </a:t>
            </a:r>
            <a:r>
              <a:rPr b="0" lang="en-DE" sz="18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ʾArbā</a:t>
            </a:r>
            <a:r>
              <a:rPr b="0" lang="en-GB" sz="18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 Lǝǧǧoč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 or “40 children” (orphans).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6" descr="A group of people in military uniforms&#10;&#10;Description automatically generated"/>
          <p:cNvPicPr/>
          <p:nvPr/>
        </p:nvPicPr>
        <p:blipFill>
          <a:blip r:embed="rId1"/>
          <a:stretch/>
        </p:blipFill>
        <p:spPr>
          <a:xfrm>
            <a:off x="2662920" y="0"/>
            <a:ext cx="7476840" cy="696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18546137"/>
              </p:ext>
            </p:extLst>
          </p:nvPr>
        </p:nvGraphicFramePr>
        <p:xfrm>
          <a:off x="1497960" y="1832760"/>
          <a:ext cx="8745120" cy="333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00" name="TextBox 5"/>
          <p:cNvSpPr/>
          <p:nvPr/>
        </p:nvSpPr>
        <p:spPr>
          <a:xfrm>
            <a:off x="1497960" y="1463400"/>
            <a:ext cx="9492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Ethiopian Music employs a unique modal system called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qəñət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(</a:t>
            </a:r>
            <a:r>
              <a:rPr b="0" lang="am-ET" sz="1800" spc="-1" strike="noStrike">
                <a:solidFill>
                  <a:schemeClr val="dk1"/>
                </a:solidFill>
                <a:latin typeface="Trade Gothic Next Light"/>
              </a:rPr>
              <a:t>ቅኝት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),</a:t>
            </a: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 which is penatatonic.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9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160" name="Picture 4" descr="A group of people posing for a photo&#10;&#10;Description automatically generated"/>
          <p:cNvPicPr/>
          <p:nvPr/>
        </p:nvPicPr>
        <p:blipFill>
          <a:blip r:embed="rId1"/>
          <a:srcRect l="7789" t="15398" r="14759" b="9602"/>
          <a:stretch/>
        </p:blipFill>
        <p:spPr>
          <a:xfrm>
            <a:off x="1479960" y="105480"/>
            <a:ext cx="8806680" cy="639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4"/>
          <p:cNvSpPr/>
          <p:nvPr/>
        </p:nvSpPr>
        <p:spPr>
          <a:xfrm>
            <a:off x="1496160" y="1510200"/>
            <a:ext cx="121917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tIns="360" bIns="360" anchor="ctr">
            <a:spAutoFit/>
          </a:bodyPr>
          <a:p>
            <a:pPr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pic>
        <p:nvPicPr>
          <p:cNvPr id="162" name="" descr="National anthem of the Ethiopian Empire (1930-1975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96160" y="1767960"/>
            <a:ext cx="6450480" cy="3644280"/>
          </a:xfrm>
          <a:prstGeom prst="rect">
            <a:avLst/>
          </a:prstGeom>
          <a:ln w="0">
            <a:noFill/>
          </a:ln>
        </p:spPr>
      </p:pic>
      <p:sp>
        <p:nvSpPr>
          <p:cNvPr id="163" name="TextBox 1"/>
          <p:cNvSpPr/>
          <p:nvPr/>
        </p:nvSpPr>
        <p:spPr>
          <a:xfrm>
            <a:off x="1583640" y="1177560"/>
            <a:ext cx="62755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am-ET" sz="2400" spc="-1" strike="noStrike">
                <a:solidFill>
                  <a:srgbClr val="202122"/>
                </a:solidFill>
                <a:latin typeface="Trade Gothic Next Cond"/>
              </a:rPr>
              <a:t>ኢትዮጵያ ሆይ ደስ ይበልሽ</a:t>
            </a:r>
            <a:r>
              <a:rPr b="1" lang="de-DE" sz="2400" spc="-1" strike="noStrike">
                <a:solidFill>
                  <a:srgbClr val="202122"/>
                </a:solidFill>
                <a:latin typeface="Trade Gothic Next Cond"/>
              </a:rPr>
              <a:t> </a:t>
            </a:r>
            <a:r>
              <a:rPr b="1" lang="de-DE" sz="2400" spc="-1" strike="noStrike">
                <a:solidFill>
                  <a:srgbClr val="202122"/>
                </a:solidFill>
                <a:latin typeface="Trade Gothic Next Cond"/>
              </a:rPr>
              <a:t>- </a:t>
            </a:r>
            <a:r>
              <a:rPr b="1" lang="en-GB" sz="2400" spc="-1" strike="noStrike">
                <a:solidFill>
                  <a:srgbClr val="202122"/>
                </a:solidFill>
                <a:latin typeface="Trade Gothic Next Cond"/>
              </a:rPr>
              <a:t>Ethiopia, Be Happy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extBox 8"/>
          <p:cNvSpPr/>
          <p:nvPr/>
        </p:nvSpPr>
        <p:spPr>
          <a:xfrm>
            <a:off x="8399880" y="1510200"/>
            <a:ext cx="2295360" cy="475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GB" sz="1800" spc="-1" strike="noStrike">
                <a:solidFill>
                  <a:srgbClr val="202122"/>
                </a:solidFill>
                <a:latin typeface="Trade Gothic Next Cond"/>
              </a:rPr>
              <a:t>Ethiopia, be happy</a:t>
            </a:r>
            <a:br>
              <a:rPr sz="1800"/>
            </a:br>
            <a:r>
              <a:rPr b="0" lang="en-GB" sz="1800" spc="-1" strike="noStrike">
                <a:solidFill>
                  <a:srgbClr val="202122"/>
                </a:solidFill>
                <a:latin typeface="Trade Gothic Next Cond"/>
              </a:rPr>
              <a:t>thanks to the power of God and your ruler.</a:t>
            </a:r>
            <a:br>
              <a:rPr sz="1800"/>
            </a:br>
            <a:r>
              <a:rPr b="0" lang="en-GB" sz="1800" spc="-1" strike="noStrike">
                <a:solidFill>
                  <a:srgbClr val="202122"/>
                </a:solidFill>
                <a:latin typeface="Trade Gothic Next Cond"/>
              </a:rPr>
              <a:t>Your brave citizens are unanimous;</a:t>
            </a:r>
            <a:br>
              <a:rPr sz="1800"/>
            </a:br>
            <a:r>
              <a:rPr b="0" lang="en-GB" sz="1800" spc="-1" strike="noStrike">
                <a:solidFill>
                  <a:srgbClr val="202122"/>
                </a:solidFill>
                <a:latin typeface="Trade Gothic Next Cond"/>
              </a:rPr>
              <a:t>your freedom will never be touched,</a:t>
            </a:r>
            <a:br>
              <a:rPr sz="1800"/>
            </a:br>
            <a:r>
              <a:rPr b="0" lang="en-GB" sz="1800" spc="-1" strike="noStrike">
                <a:solidFill>
                  <a:srgbClr val="202122"/>
                </a:solidFill>
                <a:latin typeface="Trade Gothic Next Cond"/>
              </a:rPr>
              <a:t>As your mountains are defiant</a:t>
            </a:r>
            <a:br>
              <a:rPr sz="1800"/>
            </a:br>
            <a:r>
              <a:rPr b="0" lang="en-GB" sz="1800" spc="-1" strike="noStrike">
                <a:solidFill>
                  <a:srgbClr val="202122"/>
                </a:solidFill>
                <a:latin typeface="Trade Gothic Next Cond"/>
              </a:rPr>
              <a:t>and your natives do not fear any enemy.</a:t>
            </a:r>
            <a:br>
              <a:rPr sz="1800"/>
            </a:br>
            <a:r>
              <a:rPr b="0" lang="en-GB" sz="1800" spc="-1" strike="noStrike">
                <a:solidFill>
                  <a:srgbClr val="202122"/>
                </a:solidFill>
                <a:latin typeface="Trade Gothic Next Cond"/>
              </a:rPr>
              <a:t>Long live our victorious ruler</a:t>
            </a:r>
            <a:br>
              <a:rPr sz="1800"/>
            </a:br>
            <a:r>
              <a:rPr b="0" lang="en-GB" sz="1800" spc="-1" strike="noStrike">
                <a:solidFill>
                  <a:srgbClr val="202122"/>
                </a:solidFill>
                <a:latin typeface="Trade Gothic Next Cond"/>
              </a:rPr>
              <a:t>to the glory of our country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1" restart="whenNotActive" nodeType="interactiveSeq" fill="hold">
                <p:stCondLst>
                  <p:cond delay="0" evt="onClick">
                    <p:tgtEl>
                      <p:spTgt spid="162"/>
                    </p:tgtEl>
                  </p:cond>
                </p:stCondLst>
                <p:childTnLst>
                  <p:par>
                    <p:cTn id="92" fill="hold">
                      <p:stCondLst>
                        <p:cond delay="0" evt="onClick">
                          <p:tgtEl>
                            <p:spTgt spid="162"/>
                          </p:tgtEl>
                        </p:cond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5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166" name="Picture 1" descr="A group of people posing for a photo&#10;&#10;Description automatically generated"/>
          <p:cNvPicPr/>
          <p:nvPr/>
        </p:nvPicPr>
        <p:blipFill>
          <a:blip r:embed="rId1"/>
          <a:srcRect l="20086" t="30855" r="17607" b="21624"/>
          <a:stretch/>
        </p:blipFill>
        <p:spPr>
          <a:xfrm>
            <a:off x="1171440" y="383760"/>
            <a:ext cx="9848880" cy="5633640"/>
          </a:xfrm>
          <a:prstGeom prst="rect">
            <a:avLst/>
          </a:prstGeom>
          <a:ln w="0">
            <a:noFill/>
          </a:ln>
        </p:spPr>
      </p:pic>
      <p:sp>
        <p:nvSpPr>
          <p:cNvPr id="167" name="TextBox 2"/>
          <p:cNvSpPr/>
          <p:nvPr/>
        </p:nvSpPr>
        <p:spPr>
          <a:xfrm>
            <a:off x="1329120" y="6242400"/>
            <a:ext cx="1005768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6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The ʾArbā</a:t>
            </a:r>
            <a:r>
              <a:rPr b="0" lang="en-GB" sz="16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 Lǝǧǧoč </a:t>
            </a:r>
            <a:r>
              <a:rPr b="0" lang="en-DE" sz="16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performed the anthem for the first time in public during </a:t>
            </a:r>
            <a:r>
              <a:rPr b="1" lang="en-DE" sz="16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Ś</a:t>
            </a:r>
            <a:r>
              <a:rPr b="0" lang="en-GB" sz="16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ǝ</a:t>
            </a:r>
            <a:r>
              <a:rPr b="1" lang="en-DE" sz="16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lassie’s</a:t>
            </a:r>
            <a:r>
              <a:rPr b="0" lang="en-DE" sz="16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 coronation as emperor on November 2nd, 1930</a:t>
            </a:r>
            <a:r>
              <a:rPr b="0" lang="en-DE" sz="16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 useBgFill="1">
        <p:nvSpPr>
          <p:cNvPr id="169" name="Rectangl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170" name="Picture 6" descr="A group of men in suits&#10;&#10;Description automatically generated"/>
          <p:cNvPicPr/>
          <p:nvPr/>
        </p:nvPicPr>
        <p:blipFill>
          <a:blip r:embed="rId1"/>
          <a:srcRect l="7135" t="0" r="43028" b="0"/>
          <a:stretch/>
        </p:blipFill>
        <p:spPr>
          <a:xfrm>
            <a:off x="6095880" y="0"/>
            <a:ext cx="6095520" cy="6857640"/>
          </a:xfrm>
          <a:prstGeom prst="rect">
            <a:avLst/>
          </a:prstGeom>
          <a:ln w="0">
            <a:noFill/>
          </a:ln>
        </p:spPr>
      </p:pic>
      <p:sp>
        <p:nvSpPr>
          <p:cNvPr id="171" name="Rectangl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72" name="TextBox 2"/>
          <p:cNvSpPr/>
          <p:nvPr/>
        </p:nvSpPr>
        <p:spPr>
          <a:xfrm>
            <a:off x="1216440" y="1272960"/>
            <a:ext cx="4596120" cy="115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87222"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NERSES Nalbandian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(1915-1977)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TextBox 3"/>
          <p:cNvSpPr/>
          <p:nvPr/>
        </p:nvSpPr>
        <p:spPr>
          <a:xfrm>
            <a:off x="1302480" y="2859480"/>
            <a:ext cx="4424040" cy="263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He worked as a music teacher and choirmaster at the Armenian Orthodox Church in Syria before moving to Ethiopia in 1938.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1600" spc="-1" strike="noStrike">
                <a:solidFill>
                  <a:schemeClr val="dk1"/>
                </a:solidFill>
                <a:latin typeface="Trade Gothic Next Light"/>
              </a:rPr>
              <a:t>Music director </a:t>
            </a: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of the Haila S</a:t>
            </a:r>
            <a:r>
              <a:rPr b="0" lang="en-GB" sz="1600" spc="-1" strike="noStrike">
                <a:solidFill>
                  <a:schemeClr val="dk1"/>
                </a:solidFill>
                <a:latin typeface="Trade Gothic Next Light"/>
              </a:rPr>
              <a:t>e</a:t>
            </a: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lassie Theater in 1956.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5" descr="Nerses_Nalbandian"/>
          <p:cNvPicPr/>
          <p:nvPr/>
        </p:nvPicPr>
        <p:blipFill>
          <a:blip r:embed="rId1"/>
          <a:stretch/>
        </p:blipFill>
        <p:spPr>
          <a:xfrm>
            <a:off x="960840" y="1263600"/>
            <a:ext cx="10270440" cy="4089600"/>
          </a:xfrm>
          <a:prstGeom prst="rect">
            <a:avLst/>
          </a:prstGeom>
          <a:ln w="0">
            <a:noFill/>
          </a:ln>
        </p:spPr>
      </p:pic>
      <p:sp>
        <p:nvSpPr>
          <p:cNvPr id="175" name="TextBox 2"/>
          <p:cNvSpPr/>
          <p:nvPr/>
        </p:nvSpPr>
        <p:spPr>
          <a:xfrm>
            <a:off x="3355920" y="5842080"/>
            <a:ext cx="54799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Nerses set the basis for the evolution of Ehiopian-jazz.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 descr="Adarech Arada (Excerpt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66000" y="2165760"/>
            <a:ext cx="5459760" cy="3084840"/>
          </a:xfrm>
          <a:prstGeom prst="rect">
            <a:avLst/>
          </a:prstGeom>
          <a:ln w="0">
            <a:noFill/>
          </a:ln>
        </p:spPr>
      </p:pic>
      <p:sp>
        <p:nvSpPr>
          <p:cNvPr id="177" name="TextBox 5"/>
          <p:cNvSpPr/>
          <p:nvPr/>
        </p:nvSpPr>
        <p:spPr>
          <a:xfrm>
            <a:off x="5060880" y="1284120"/>
            <a:ext cx="25153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800" spc="-1" strike="noStrike">
                <a:solidFill>
                  <a:srgbClr val="0f0f0f"/>
                </a:solidFill>
                <a:latin typeface="Trade Gothic Next Light"/>
              </a:rPr>
              <a:t>Adarech Arada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xtBox 3"/>
          <p:cNvSpPr/>
          <p:nvPr/>
        </p:nvSpPr>
        <p:spPr>
          <a:xfrm>
            <a:off x="3524040" y="5343120"/>
            <a:ext cx="53017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GB" sz="1200" spc="-1" strike="noStrike">
                <a:solidFill>
                  <a:srgbClr val="131313"/>
                </a:solidFill>
                <a:latin typeface="Trade Gothic Next Light"/>
              </a:rPr>
              <a:t>From Armenia to Addis Ababa: a Tribute to Nerses Nalbandian.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200" spc="-1" strike="noStrike">
                <a:solidFill>
                  <a:srgbClr val="131313"/>
                </a:solidFill>
                <a:latin typeface="Trade Gothic Next Light"/>
              </a:rPr>
              <a:t>February 19, 2017, Mosesian Center for the Arts, Watertown Massachusetts.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6" dur="indefinite" restart="never" nodeType="tmRoot">
          <p:childTnLst>
            <p:seq>
              <p:cTn id="97" dur="indefinite" nodeType="mainSeq"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2" restart="whenNotActive" nodeType="interactiveSeq" fill="hold">
                <p:stCondLst>
                  <p:cond delay="0" evt="onClick">
                    <p:tgtEl>
                      <p:spTgt spid="176"/>
                    </p:tgtEl>
                  </p:cond>
                </p:stCondLst>
                <p:childTnLst>
                  <p:par>
                    <p:cTn id="103" fill="hold">
                      <p:stCondLst>
                        <p:cond delay="0" evt="onClick">
                          <p:tgtEl>
                            <p:spTgt spid="176"/>
                          </p:tgtEl>
                        </p:cond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6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2"/>
          <p:cNvSpPr/>
          <p:nvPr/>
        </p:nvSpPr>
        <p:spPr>
          <a:xfrm>
            <a:off x="5471280" y="3335400"/>
            <a:ext cx="4791240" cy="67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800" spc="-1" strike="noStrike" u="sng">
                <a:solidFill>
                  <a:schemeClr val="dk1"/>
                </a:solidFill>
                <a:uFillTx/>
                <a:latin typeface="Trade Gothic Next Light"/>
                <a:hlinkClick r:id="rId1"/>
              </a:rPr>
              <a:t>https://www.facebook.com/Tizta1916/videos/musse-nersis-nalbandian/638709766460924/</a:t>
            </a:r>
            <a:r>
              <a:rPr b="0" lang="en-GB" sz="1800" spc="-1" strike="noStrike">
                <a:solidFill>
                  <a:schemeClr val="dk1"/>
                </a:solidFill>
                <a:latin typeface="Trade Gothic Next Light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Picture 2" descr=""/>
          <p:cNvPicPr/>
          <p:nvPr/>
        </p:nvPicPr>
        <p:blipFill>
          <a:blip r:embed="rId2"/>
          <a:stretch/>
        </p:blipFill>
        <p:spPr>
          <a:xfrm>
            <a:off x="1928880" y="1086480"/>
            <a:ext cx="3274920" cy="4684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 useBgFill="1">
        <p:nvSpPr>
          <p:cNvPr id="182" name="Rectangl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83" name="Rectangl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0320" y="936360"/>
            <a:ext cx="10313640" cy="498204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84" name="TextBox 5"/>
          <p:cNvSpPr/>
          <p:nvPr/>
        </p:nvSpPr>
        <p:spPr>
          <a:xfrm>
            <a:off x="738720" y="5042520"/>
            <a:ext cx="3908880" cy="108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89999"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KEY CHARACTERISTICS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1477837299"/>
              </p:ext>
            </p:extLst>
          </p:nvPr>
        </p:nvGraphicFramePr>
        <p:xfrm>
          <a:off x="1723320" y="1323720"/>
          <a:ext cx="8880120" cy="3718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5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186" name="Picture 2" descr="Addis Fortune"/>
          <p:cNvPicPr/>
          <p:nvPr/>
        </p:nvPicPr>
        <p:blipFill>
          <a:blip r:embed="rId1"/>
          <a:srcRect l="0" t="0" r="7109" b="0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87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rot="10800000">
            <a:off x="-2880" y="4728240"/>
            <a:ext cx="12191760" cy="2128680"/>
          </a:xfrm>
          <a:prstGeom prst="rect">
            <a:avLst/>
          </a:prstGeom>
          <a:gradFill rotWithShape="0">
            <a:gsLst>
              <a:gs pos="0">
                <a:srgbClr val="000000">
                  <a:alpha val="38000"/>
                </a:srgbClr>
              </a:gs>
              <a:gs pos="5600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Trade Gothic Next Light"/>
            </a:endParaRPr>
          </a:p>
        </p:txBody>
      </p:sp>
      <p:sp>
        <p:nvSpPr>
          <p:cNvPr id="188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2880" y="1080"/>
            <a:ext cx="12194640" cy="3790080"/>
          </a:xfrm>
          <a:prstGeom prst="rect">
            <a:avLst/>
          </a:prstGeom>
          <a:gradFill rotWithShape="0">
            <a:gsLst>
              <a:gs pos="0">
                <a:srgbClr val="000000">
                  <a:alpha val="56000"/>
                </a:srgbClr>
              </a:gs>
              <a:gs pos="60000">
                <a:srgbClr val="000000">
                  <a:alpha val="28000"/>
                </a:srgbClr>
              </a:gs>
              <a:gs pos="100000">
                <a:srgbClr val="000000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Trade Gothic Next Light"/>
            </a:endParaRPr>
          </a:p>
        </p:txBody>
      </p:sp>
      <p:sp>
        <p:nvSpPr>
          <p:cNvPr id="189" name="TextBox 4"/>
          <p:cNvSpPr/>
          <p:nvPr/>
        </p:nvSpPr>
        <p:spPr>
          <a:xfrm>
            <a:off x="781200" y="703800"/>
            <a:ext cx="42854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81111"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3200" spc="528" strike="noStrike" cap="all">
                <a:solidFill>
                  <a:srgbClr val="ffffff"/>
                </a:solidFill>
                <a:latin typeface="Trade Gothic Next Cond"/>
              </a:rPr>
              <a:t>ETHIOPIAN SWING ERA (1960-1974)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Freeform: Shap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08280" y="938520"/>
            <a:ext cx="10368720" cy="4987440"/>
          </a:xfrm>
          <a:custGeom>
            <a:avLst/>
            <a:gdLst>
              <a:gd name="textAreaLeft" fmla="*/ 360 w 10368720"/>
              <a:gd name="textAreaRight" fmla="*/ 10369440 w 10368720"/>
              <a:gd name="textAreaTop" fmla="*/ 0 h 4987440"/>
              <a:gd name="textAreaBottom" fmla="*/ 4987800 h 4987440"/>
            </a:gdLst>
            <a:ahLst/>
            <a:rect l="textAreaLeft" t="textAreaTop" r="textAreaRight" b="textAreaBottom"/>
            <a:pathLst>
              <a:path w="4116027" h="5058263">
                <a:moveTo>
                  <a:pt x="4109005" y="1610052"/>
                </a:moveTo>
                <a:cubicBezTo>
                  <a:pt x="4110944" y="2779674"/>
                  <a:pt x="4114088" y="3888641"/>
                  <a:pt x="4116027" y="5058263"/>
                </a:cubicBezTo>
                <a:lnTo>
                  <a:pt x="0" y="5058263"/>
                </a:lnTo>
                <a:lnTo>
                  <a:pt x="0" y="0"/>
                </a:lnTo>
                <a:lnTo>
                  <a:pt x="2470533" y="1434"/>
                </a:lnTo>
              </a:path>
            </a:pathLst>
          </a:cu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91" name="TextBox 5"/>
          <p:cNvSpPr/>
          <p:nvPr/>
        </p:nvSpPr>
        <p:spPr>
          <a:xfrm>
            <a:off x="354600" y="4683240"/>
            <a:ext cx="121917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72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 useBgFill="1">
        <p:nvSpPr>
          <p:cNvPr id="193" name="Rectangle 72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94" name="Rectangle 72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65408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195" name="Picture 4" descr="Addis Fortune"/>
          <p:cNvPicPr/>
          <p:nvPr/>
        </p:nvPicPr>
        <p:blipFill>
          <a:blip r:embed="rId1">
            <a:alphaModFix amt="50000"/>
          </a:blip>
          <a:srcRect l="49490" t="0" r="10125" b="0"/>
          <a:stretch/>
        </p:blipFill>
        <p:spPr>
          <a:xfrm>
            <a:off x="0" y="0"/>
            <a:ext cx="4654080" cy="6857640"/>
          </a:xfrm>
          <a:prstGeom prst="rect">
            <a:avLst/>
          </a:prstGeom>
          <a:ln w="0">
            <a:noFill/>
          </a:ln>
        </p:spPr>
      </p:pic>
      <p:sp>
        <p:nvSpPr>
          <p:cNvPr id="196" name="Freeform: Shape 72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35280" y="931680"/>
            <a:ext cx="10318680" cy="4994640"/>
          </a:xfrm>
          <a:custGeom>
            <a:avLst/>
            <a:gdLst>
              <a:gd name="textAreaLeft" fmla="*/ -360 w 10318680"/>
              <a:gd name="textAreaRight" fmla="*/ 10318680 w 10318680"/>
              <a:gd name="textAreaTop" fmla="*/ 0 h 4994640"/>
              <a:gd name="textAreaBottom" fmla="*/ 4995000 h 4994640"/>
            </a:gdLst>
            <a:ahLst/>
            <a:rect l="textAreaLeft" t="textAreaTop" r="textAreaRight" b="textAreaBottom"/>
            <a:pathLst>
              <a:path w="4172596" h="4952999">
                <a:moveTo>
                  <a:pt x="4172596" y="1934392"/>
                </a:moveTo>
                <a:lnTo>
                  <a:pt x="4172596" y="4952999"/>
                </a:lnTo>
                <a:lnTo>
                  <a:pt x="0" y="4952999"/>
                </a:lnTo>
                <a:lnTo>
                  <a:pt x="0" y="0"/>
                </a:lnTo>
                <a:lnTo>
                  <a:pt x="4172596" y="0"/>
                </a:lnTo>
                <a:lnTo>
                  <a:pt x="4172596" y="342900"/>
                </a:lnTo>
              </a:path>
            </a:pathLst>
          </a:cu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197" name="TextBox 6"/>
          <p:cNvSpPr/>
          <p:nvPr/>
        </p:nvSpPr>
        <p:spPr>
          <a:xfrm>
            <a:off x="738720" y="1319760"/>
            <a:ext cx="3481560" cy="159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89999" lnSpcReduction="10000"/>
          </a:bodyPr>
          <a:p>
            <a:pPr defTabSz="914400">
              <a:lnSpc>
                <a:spcPct val="110000"/>
              </a:lnSpc>
              <a:spcAft>
                <a:spcPts val="601"/>
              </a:spcAft>
            </a:pPr>
            <a:r>
              <a:rPr b="1" lang="en-US" sz="2800" spc="497" strike="noStrike" cap="all">
                <a:solidFill>
                  <a:schemeClr val="accent1">
                    <a:lumMod val="60000"/>
                    <a:lumOff val="40000"/>
                  </a:schemeClr>
                </a:solidFill>
                <a:latin typeface="Trade Gothic Next Cond"/>
              </a:rPr>
              <a:t>Ethiopia's exposure to Western music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Aft>
                <a:spcPts val="601"/>
              </a:spcAf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1812050024"/>
              </p:ext>
            </p:extLst>
          </p:nvPr>
        </p:nvGraphicFramePr>
        <p:xfrm>
          <a:off x="5393160" y="1585800"/>
          <a:ext cx="5304960" cy="3996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4"/>
          <p:cNvSpPr/>
          <p:nvPr/>
        </p:nvSpPr>
        <p:spPr>
          <a:xfrm>
            <a:off x="2464920" y="2471760"/>
            <a:ext cx="3630960" cy="31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800" spc="-1" strike="noStrike">
                <a:solidFill>
                  <a:srgbClr val="2c2830"/>
                </a:solidFill>
                <a:latin typeface="Trade Gothic Next Light"/>
              </a:rPr>
              <a:t>Tizita Major 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</a:pPr>
            <a:r>
              <a:rPr b="0" lang="en-GB" sz="1800" spc="-1" strike="noStrike">
                <a:solidFill>
                  <a:srgbClr val="2c2830"/>
                </a:solidFill>
                <a:latin typeface="Trade Gothic Next Light"/>
              </a:rPr>
              <a:t>C͜   D͜   E ͡  ͜  G͜   A͜   ͡  C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</a:pPr>
            <a:br>
              <a:rPr sz="1800"/>
            </a:br>
            <a:br>
              <a:rPr sz="1800"/>
            </a:br>
            <a:r>
              <a:rPr b="0" lang="en-GB" sz="1600" spc="-1" strike="noStrike">
                <a:solidFill>
                  <a:srgbClr val="2c2830"/>
                </a:solidFill>
                <a:latin typeface="Trade Gothic Next Light"/>
              </a:rPr>
              <a:t>Tizita Minor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</a:pPr>
            <a:r>
              <a:rPr b="0" lang="en-GB" sz="1800" spc="-1" strike="noStrike">
                <a:solidFill>
                  <a:srgbClr val="2c2830"/>
                </a:solidFill>
                <a:latin typeface="Trade Gothic Next Light"/>
              </a:rPr>
              <a:t>C͜   D͡  Eb͜   ͜  G͡   A͜   ͡  C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br>
              <a:rPr sz="1800"/>
            </a:br>
            <a:br>
              <a:rPr sz="1800"/>
            </a:b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8"/>
          <p:cNvSpPr/>
          <p:nvPr/>
        </p:nvSpPr>
        <p:spPr>
          <a:xfrm>
            <a:off x="4827600" y="1169640"/>
            <a:ext cx="22204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400" spc="-1" strike="noStrike">
                <a:solidFill>
                  <a:schemeClr val="dk1"/>
                </a:solidFill>
                <a:latin typeface="Trade Gothic Next Light"/>
              </a:rPr>
              <a:t>Tǝzǝtā</a:t>
            </a:r>
            <a:r>
              <a:rPr b="0" lang="en-US" sz="2400" spc="-1" strike="noStrike">
                <a:solidFill>
                  <a:schemeClr val="dk1"/>
                </a:solidFill>
                <a:latin typeface="Trade Gothic Next Light"/>
              </a:rPr>
              <a:t> (</a:t>
            </a:r>
            <a:r>
              <a:rPr b="0" lang="hi-IN" sz="2400" spc="-1" strike="noStrike">
                <a:solidFill>
                  <a:schemeClr val="dk1"/>
                </a:solidFill>
                <a:latin typeface="Trade Gothic Next Light"/>
              </a:rPr>
              <a:t>ትዝታ</a:t>
            </a:r>
            <a:r>
              <a:rPr b="0" lang="en-US" sz="2400" spc="-1" strike="noStrike">
                <a:solidFill>
                  <a:schemeClr val="dk1"/>
                </a:solidFill>
                <a:latin typeface="Trade Gothic Next Light"/>
              </a:rPr>
              <a:t>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" descr="Tezet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37840" y="2122920"/>
            <a:ext cx="4074840" cy="305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" dur="indefinite" restart="never" nodeType="tmRoot">
          <p:childTnLst>
            <p:seq>
              <p:cTn id="11" dur="indefinite" nodeType="mainSeq"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6" restart="whenNotActive" nodeType="interactiveSeq" fill="hold">
                <p:stCondLst>
                  <p:cond delay="0" evt="onClick">
                    <p:tgtEl>
                      <p:spTgt spid="103"/>
                    </p:tgtEl>
                  </p:cond>
                </p:stCondLst>
                <p:childTnLst>
                  <p:par>
                    <p:cTn id="17" fill="hold">
                      <p:stCondLst>
                        <p:cond delay="0" evt="onClick">
                          <p:tgtEl>
                            <p:spTgt spid="103"/>
                          </p:tgtEl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71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 useBgFill="1">
        <p:nvSpPr>
          <p:cNvPr id="199" name="Rectangle 71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200" name="Picture 6" descr="The Album That Documented Ethio-Jazz: Mulatu Of Ethiopia – Bertolt Press"/>
          <p:cNvPicPr/>
          <p:nvPr/>
        </p:nvPicPr>
        <p:blipFill>
          <a:blip r:embed="rId1"/>
          <a:srcRect l="20471" t="0" r="21973" b="0"/>
          <a:stretch/>
        </p:blipFill>
        <p:spPr>
          <a:xfrm>
            <a:off x="6095880" y="0"/>
            <a:ext cx="6095520" cy="6857640"/>
          </a:xfrm>
          <a:prstGeom prst="rect">
            <a:avLst/>
          </a:prstGeom>
          <a:ln w="0">
            <a:noFill/>
          </a:ln>
        </p:spPr>
      </p:pic>
      <p:sp>
        <p:nvSpPr>
          <p:cNvPr id="201" name="Rectangle 71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02" name="TextBox 4"/>
          <p:cNvSpPr/>
          <p:nvPr/>
        </p:nvSpPr>
        <p:spPr>
          <a:xfrm>
            <a:off x="1227600" y="1494720"/>
            <a:ext cx="4596120" cy="115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 defTabSz="914400">
              <a:lnSpc>
                <a:spcPct val="110000"/>
              </a:lnSpc>
              <a:spcAft>
                <a:spcPts val="601"/>
              </a:spcAft>
            </a:pPr>
            <a:r>
              <a:rPr b="1" lang="en-US" sz="2000" spc="497" strike="noStrike" cap="all">
                <a:solidFill>
                  <a:schemeClr val="dk1"/>
                </a:solidFill>
                <a:latin typeface="Trade Gothic Next Cond"/>
              </a:rPr>
              <a:t>Mulatu astatke</a:t>
            </a:r>
            <a:br>
              <a:rPr sz="2000"/>
            </a:br>
            <a:r>
              <a:rPr b="1" lang="hi-IN" sz="2000" spc="497" strike="noStrike" cap="all">
                <a:solidFill>
                  <a:schemeClr val="dk1"/>
                </a:solidFill>
                <a:latin typeface="Trade Gothic Next Cond"/>
              </a:rPr>
              <a:t>ሙላቱ አስታጥቄ</a:t>
            </a:r>
            <a:br>
              <a:rPr sz="2000"/>
            </a:br>
            <a:r>
              <a:rPr b="1" lang="en-US" sz="2000" spc="497" strike="noStrike" cap="all">
                <a:solidFill>
                  <a:schemeClr val="dk1"/>
                </a:solidFill>
                <a:latin typeface="Trade Gothic Next Cond"/>
              </a:rPr>
              <a:t>(1943)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xtBox 1"/>
          <p:cNvSpPr/>
          <p:nvPr/>
        </p:nvSpPr>
        <p:spPr>
          <a:xfrm>
            <a:off x="1620360" y="2890800"/>
            <a:ext cx="3758040" cy="263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indent="-228600" defTabSz="91440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chemeClr val="dk1"/>
                </a:solidFill>
                <a:latin typeface="Trade Gothic Next Light"/>
              </a:rPr>
              <a:t>The father of Ethio-jazz.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Astatke combined Ethiopian music with Western jazz and rhythms.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indent="-228600" defTabSz="91440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He studied jazz at Berklee College of Music in Boston in 1958.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" descr="Mulatu Astatke - Chifar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65440" y="1961640"/>
            <a:ext cx="4247280" cy="3185280"/>
          </a:xfrm>
          <a:prstGeom prst="rect">
            <a:avLst/>
          </a:prstGeom>
          <a:ln w="0">
            <a:noFill/>
          </a:ln>
        </p:spPr>
      </p:pic>
      <p:sp>
        <p:nvSpPr>
          <p:cNvPr id="205" name="TextBox 3"/>
          <p:cNvSpPr/>
          <p:nvPr/>
        </p:nvSpPr>
        <p:spPr>
          <a:xfrm>
            <a:off x="7715160" y="1487880"/>
            <a:ext cx="10087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800" spc="-1" strike="noStrike">
                <a:solidFill>
                  <a:srgbClr val="0f0f0f"/>
                </a:solidFill>
                <a:latin typeface="Trade Gothic Next Light"/>
              </a:rPr>
              <a:t>Chifara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" descr="Mulatu Astatke - A Kiss Before Dawn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8360" y="1961640"/>
            <a:ext cx="4247280" cy="3185280"/>
          </a:xfrm>
          <a:prstGeom prst="rect">
            <a:avLst/>
          </a:prstGeom>
          <a:ln w="0">
            <a:noFill/>
          </a:ln>
        </p:spPr>
      </p:pic>
      <p:sp>
        <p:nvSpPr>
          <p:cNvPr id="207" name="TextBox 5"/>
          <p:cNvSpPr/>
          <p:nvPr/>
        </p:nvSpPr>
        <p:spPr>
          <a:xfrm>
            <a:off x="2533680" y="1452960"/>
            <a:ext cx="2369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800" spc="-1" strike="noStrike">
                <a:solidFill>
                  <a:srgbClr val="0f0f0f"/>
                </a:solidFill>
                <a:latin typeface="Trade Gothic Next Light"/>
              </a:rPr>
              <a:t>A Kiss Before Dawn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17" restart="whenNotActive" nodeType="interactiveSeq" fill="hold">
                <p:stCondLst>
                  <p:cond delay="0" evt="onClick">
                    <p:tgtEl>
                      <p:spTgt spid="204"/>
                    </p:tgtEl>
                  </p:cond>
                </p:stCondLst>
                <p:childTnLst>
                  <p:par>
                    <p:cTn id="118" fill="hold">
                      <p:stCondLst>
                        <p:cond delay="0" evt="onClick">
                          <p:tgtEl>
                            <p:spTgt spid="204"/>
                          </p:tgtEl>
                        </p:cond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1" dur="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22" restart="whenNotActive" nodeType="interactiveSeq" fill="hold">
                <p:stCondLst>
                  <p:cond delay="0" evt="onClick">
                    <p:tgtEl>
                      <p:spTgt spid="206"/>
                    </p:tgtEl>
                  </p:cond>
                </p:stCondLst>
                <p:childTnLst>
                  <p:par>
                    <p:cTn id="123" fill="hold">
                      <p:stCondLst>
                        <p:cond delay="0" evt="onClick">
                          <p:tgtEl>
                            <p:spTgt spid="206"/>
                          </p:tgtEl>
                        </p:cond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6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 useBgFill="1">
        <p:nvSpPr>
          <p:cNvPr id="209" name="Rectangle 20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210" name="Picture 2" descr="Alemayehu Eshete - Yeweyn haregitu"/>
          <p:cNvPicPr/>
          <p:nvPr/>
        </p:nvPicPr>
        <p:blipFill>
          <a:blip r:embed="rId1"/>
          <a:srcRect l="20247" t="0" r="29746" b="0"/>
          <a:stretch/>
        </p:blipFill>
        <p:spPr>
          <a:xfrm>
            <a:off x="6095880" y="0"/>
            <a:ext cx="6095520" cy="6857640"/>
          </a:xfrm>
          <a:prstGeom prst="rect">
            <a:avLst/>
          </a:prstGeom>
          <a:ln w="0">
            <a:noFill/>
          </a:ln>
        </p:spPr>
      </p:pic>
      <p:sp>
        <p:nvSpPr>
          <p:cNvPr id="211" name="Rectangle 20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12" name="TextBox 1"/>
          <p:cNvSpPr/>
          <p:nvPr/>
        </p:nvSpPr>
        <p:spPr>
          <a:xfrm>
            <a:off x="1332360" y="1041480"/>
            <a:ext cx="4596120" cy="508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ALEMAYEHu ESHETE </a:t>
            </a:r>
            <a:r>
              <a:rPr b="0" lang="hi-IN" sz="2000" spc="-1" strike="noStrike">
                <a:solidFill>
                  <a:schemeClr val="dk1"/>
                </a:solidFill>
                <a:latin typeface="Trade Gothic Next Light"/>
              </a:rPr>
              <a:t>ዓለማየሁ እሸቴ</a:t>
            </a:r>
            <a:br>
              <a:rPr sz="2000"/>
            </a:b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(June 1941 – 2 September 2021)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20000"/>
              </a:lnSpc>
              <a:spcAft>
                <a:spcPts val="601"/>
              </a:spcAf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Ethiopian singer</a:t>
            </a:r>
            <a:r>
              <a:rPr b="0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, widely known as the "Abyssinian Elvis" for his dynamic performances and his fusion of traditional Ethiopian music with Western rock and roll influences.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Box 3"/>
          <p:cNvSpPr/>
          <p:nvPr/>
        </p:nvSpPr>
        <p:spPr>
          <a:xfrm>
            <a:off x="1499760" y="2480400"/>
            <a:ext cx="3758040" cy="263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0" lang="en-US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214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pic>
        <p:nvPicPr>
          <p:cNvPr id="216" name="" descr="Timarkyalesh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45880" y="2051640"/>
            <a:ext cx="3966840" cy="2975040"/>
          </a:xfrm>
          <a:prstGeom prst="rect">
            <a:avLst/>
          </a:prstGeom>
          <a:ln w="0">
            <a:noFill/>
          </a:ln>
        </p:spPr>
      </p:pic>
      <p:pic>
        <p:nvPicPr>
          <p:cNvPr id="217" name="" descr="Alemayehu Eshete - Temar Lije አለማየሁ እሸቴ - ተማር ልጄ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8360" y="1875240"/>
            <a:ext cx="4437360" cy="3327840"/>
          </a:xfrm>
          <a:prstGeom prst="rect">
            <a:avLst/>
          </a:prstGeom>
          <a:ln w="0">
            <a:noFill/>
          </a:ln>
        </p:spPr>
      </p:pic>
      <p:sp>
        <p:nvSpPr>
          <p:cNvPr id="218" name="TextBox 2"/>
          <p:cNvSpPr/>
          <p:nvPr/>
        </p:nvSpPr>
        <p:spPr>
          <a:xfrm>
            <a:off x="3058560" y="1309320"/>
            <a:ext cx="1410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en-DE" sz="1800" spc="-1" strike="noStrike">
                <a:solidFill>
                  <a:srgbClr val="000000"/>
                </a:solidFill>
                <a:latin typeface="Aptos"/>
                <a:ea typeface="Aptos"/>
              </a:rPr>
              <a:t>Temar Lije</a:t>
            </a:r>
            <a:r>
              <a:rPr b="1" lang="en-DE" sz="1800" spc="-1" strike="noStrike">
                <a:solidFill>
                  <a:srgbClr val="000000"/>
                </a:solidFill>
                <a:latin typeface="Aptos"/>
                <a:ea typeface="Aptos"/>
              </a:rPr>
              <a:t> </a:t>
            </a:r>
            <a:r>
              <a:rPr b="1" lang="en-DE" sz="18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TextBox 7"/>
          <p:cNvSpPr/>
          <p:nvPr/>
        </p:nvSpPr>
        <p:spPr>
          <a:xfrm>
            <a:off x="7762680" y="1494000"/>
            <a:ext cx="17265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800" spc="-1" strike="noStrike">
                <a:solidFill>
                  <a:srgbClr val="0f0f0f"/>
                </a:solidFill>
                <a:latin typeface="Roboto"/>
              </a:rPr>
              <a:t>Timarkyalesh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7" dur="indefinite" restart="never" nodeType="tmRoot">
          <p:childTnLst>
            <p:seq>
              <p:cTn id="128" dur="indefinite" nodeType="mainSeq">
                <p:childTnLst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37" restart="whenNotActive" nodeType="interactiveSeq" fill="hold">
                <p:stCondLst>
                  <p:cond delay="0" evt="onClick">
                    <p:tgtEl>
                      <p:spTgt spid="216"/>
                    </p:tgtEl>
                  </p:cond>
                </p:stCondLst>
                <p:childTnLst>
                  <p:par>
                    <p:cTn id="138" fill="hold">
                      <p:stCondLst>
                        <p:cond delay="0" evt="onClick">
                          <p:tgtEl>
                            <p:spTgt spid="216"/>
                          </p:tgtEl>
                        </p:cond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1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42" restart="whenNotActive" nodeType="interactiveSeq" fill="hold">
                <p:stCondLst>
                  <p:cond delay="0" evt="onClick">
                    <p:tgtEl>
                      <p:spTgt spid="217"/>
                    </p:tgtEl>
                  </p:cond>
                </p:stCondLst>
                <p:childTnLst>
                  <p:par>
                    <p:cTn id="143" fill="hold">
                      <p:stCondLst>
                        <p:cond delay="0" evt="onClick">
                          <p:tgtEl>
                            <p:spTgt spid="217"/>
                          </p:tgtEl>
                        </p:cond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6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10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 useBgFill="1">
        <p:nvSpPr>
          <p:cNvPr id="221" name="Rectangle 10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222" name="Picture 2" descr="Mahmoud Ahmed: Musik, Videos, Statistiken und Fotos | Last.fm"/>
          <p:cNvPicPr/>
          <p:nvPr/>
        </p:nvPicPr>
        <p:blipFill>
          <a:blip r:embed="rId1"/>
          <a:srcRect l="0" t="0" r="22702" b="0"/>
          <a:stretch/>
        </p:blipFill>
        <p:spPr>
          <a:xfrm>
            <a:off x="6695640" y="722520"/>
            <a:ext cx="4811040" cy="54126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10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24" name="TextBox 3"/>
          <p:cNvSpPr/>
          <p:nvPr/>
        </p:nvSpPr>
        <p:spPr>
          <a:xfrm>
            <a:off x="1414080" y="1083240"/>
            <a:ext cx="4596120" cy="289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MAHMOUD AHMED</a:t>
            </a:r>
            <a:br>
              <a:rPr sz="2800"/>
            </a:br>
            <a:r>
              <a:rPr b="0" lang="hi-IN" sz="2000" spc="-1" strike="noStrike">
                <a:solidFill>
                  <a:schemeClr val="dk1"/>
                </a:solidFill>
                <a:latin typeface="Trade Gothic Next Light"/>
              </a:rPr>
              <a:t>ማሕሙድ አሕመድ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20000"/>
              </a:lnSpc>
              <a:spcAft>
                <a:spcPts val="601"/>
              </a:spcAft>
            </a:pPr>
            <a:r>
              <a:rPr b="0" lang="en-US" sz="1600" spc="-1" strike="noStrike">
                <a:solidFill>
                  <a:schemeClr val="dk1"/>
                </a:solidFill>
                <a:latin typeface="Trade Gothic Next Light"/>
              </a:rPr>
              <a:t>(8 May 1941 -)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20000"/>
              </a:lnSpc>
              <a:spcAft>
                <a:spcPts val="601"/>
              </a:spcAf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TextBox 2"/>
          <p:cNvSpPr/>
          <p:nvPr/>
        </p:nvSpPr>
        <p:spPr>
          <a:xfrm>
            <a:off x="1935360" y="3225600"/>
            <a:ext cx="3758040" cy="263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0" lang="en-US" sz="1800" spc="-1" strike="noStrike">
                <a:solidFill>
                  <a:schemeClr val="dk1"/>
                </a:solidFill>
                <a:latin typeface="Trade Gothic Next Cond"/>
              </a:rPr>
              <a:t>Ethiopian singer.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0" lang="en-US" sz="1800" spc="-1" strike="noStrike">
                <a:solidFill>
                  <a:schemeClr val="dk1"/>
                </a:solidFill>
                <a:latin typeface="Trade Gothic Next Cond"/>
              </a:rPr>
              <a:t>He had great popularity in Ethiopia in the 1970s and among the Ethiopian diaspora in the 1980s.  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pic>
        <p:nvPicPr>
          <p:cNvPr id="228" name="" descr="Fetsum denq ledj nesh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07520" y="1990800"/>
            <a:ext cx="4659840" cy="3494880"/>
          </a:xfrm>
          <a:prstGeom prst="rect">
            <a:avLst/>
          </a:prstGeom>
          <a:ln w="0">
            <a:noFill/>
          </a:ln>
        </p:spPr>
      </p:pic>
      <p:pic>
        <p:nvPicPr>
          <p:cNvPr id="229" name="" descr="Kulun mankwalesh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1440" y="2282760"/>
            <a:ext cx="3631680" cy="272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7" dur="indefinite" restart="never" nodeType="tmRoot">
          <p:childTnLst>
            <p:seq>
              <p:cTn id="148" dur="indefinite" nodeType="mainSeq">
                <p:childTnLst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57" restart="whenNotActive" nodeType="interactiveSeq" fill="hold">
                <p:stCondLst>
                  <p:cond delay="0" evt="onClick">
                    <p:tgtEl>
                      <p:spTgt spid="228"/>
                    </p:tgtEl>
                  </p:cond>
                </p:stCondLst>
                <p:childTnLst>
                  <p:par>
                    <p:cTn id="158" fill="hold">
                      <p:stCondLst>
                        <p:cond delay="0" evt="onClick">
                          <p:tgtEl>
                            <p:spTgt spid="228"/>
                          </p:tgtEl>
                        </p:cond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1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62" restart="whenNotActive" nodeType="interactiveSeq" fill="hold">
                <p:stCondLst>
                  <p:cond delay="0" evt="onClick">
                    <p:tgtEl>
                      <p:spTgt spid="229"/>
                    </p:tgtEl>
                  </p:cond>
                </p:stCondLst>
                <p:childTnLst>
                  <p:par>
                    <p:cTn id="163" fill="hold">
                      <p:stCondLst>
                        <p:cond delay="0" evt="onClick">
                          <p:tgtEl>
                            <p:spTgt spid="229"/>
                          </p:tgtEl>
                        </p:cond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6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 308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 useBgFill="1">
        <p:nvSpPr>
          <p:cNvPr id="231" name="Rectangle 309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232" name="Picture 2" descr="Emahoy Tsegué-Maryam Guèbrou - Wikipedia"/>
          <p:cNvPicPr/>
          <p:nvPr/>
        </p:nvPicPr>
        <p:blipFill>
          <a:blip r:embed="rId1"/>
          <a:srcRect l="0" t="4198" r="0" b="13358"/>
          <a:stretch/>
        </p:blipFill>
        <p:spPr>
          <a:xfrm>
            <a:off x="6095880" y="0"/>
            <a:ext cx="6095520" cy="6857640"/>
          </a:xfrm>
          <a:prstGeom prst="rect">
            <a:avLst/>
          </a:prstGeom>
          <a:ln w="0">
            <a:noFill/>
          </a:ln>
        </p:spPr>
      </p:pic>
      <p:sp>
        <p:nvSpPr>
          <p:cNvPr id="233" name="Rectangle 30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34" name="TextBox 1"/>
          <p:cNvSpPr/>
          <p:nvPr/>
        </p:nvSpPr>
        <p:spPr>
          <a:xfrm>
            <a:off x="986760" y="1498320"/>
            <a:ext cx="5110200" cy="115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71666"/>
          </a:bodyPr>
          <a:p>
            <a:pPr algn="ctr"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EMAHOY TSEGUÉ- MARYAM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20000"/>
              </a:lnSpc>
              <a:spcAft>
                <a:spcPts val="601"/>
              </a:spcAft>
            </a:pPr>
            <a:r>
              <a:rPr b="1" lang="am-ET" sz="2800" spc="497" strike="noStrike" cap="all">
                <a:solidFill>
                  <a:schemeClr val="dk1"/>
                </a:solidFill>
                <a:latin typeface="Trade Gothic Next Cond"/>
              </a:rPr>
              <a:t>ጽጌማርያም</a:t>
            </a:r>
            <a:br>
              <a:rPr sz="2800"/>
            </a:br>
            <a:r>
              <a:rPr b="0" lang="en-US" sz="1900" spc="-1" strike="noStrike">
                <a:solidFill>
                  <a:schemeClr val="dk1"/>
                </a:solidFill>
                <a:latin typeface="Trade Gothic Next Light"/>
              </a:rPr>
              <a:t>(12 December 1923 – 26 March 2023)</a:t>
            </a:r>
            <a:endParaRPr b="0" lang="de-DE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TextBox 2"/>
          <p:cNvSpPr/>
          <p:nvPr/>
        </p:nvSpPr>
        <p:spPr>
          <a:xfrm>
            <a:off x="2047320" y="3034080"/>
            <a:ext cx="3758040" cy="263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1800" spc="-1" strike="noStrike">
                <a:solidFill>
                  <a:schemeClr val="dk1"/>
                </a:solidFill>
                <a:latin typeface="Trade Gothic Next Cond"/>
              </a:rPr>
              <a:t>Ethiopian composer, pianist, and nun.  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0" lang="en-US" sz="1800" spc="-1" strike="noStrike">
                <a:solidFill>
                  <a:schemeClr val="dk1"/>
                </a:solidFill>
                <a:latin typeface="Trade Gothic Next Cond"/>
              </a:rPr>
              <a:t>In 1933, she became a civil servant and singer to Emperor Haile Sellasie.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0" lang="en-GB" sz="1800" spc="-1" strike="noStrike">
                <a:solidFill>
                  <a:srgbClr val="202122"/>
                </a:solidFill>
                <a:latin typeface="Trade Gothic Next Cond"/>
              </a:rPr>
              <a:t>Her first record was released in Germany, in 1967</a:t>
            </a:r>
            <a:r>
              <a:rPr b="0" lang="en-GB" sz="1800" spc="-1" strike="noStrike">
                <a:solidFill>
                  <a:srgbClr val="202122"/>
                </a:solidFill>
                <a:latin typeface="Trade Gothic Next Light"/>
              </a:rPr>
              <a:t>. 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pic>
        <p:nvPicPr>
          <p:cNvPr id="238" name="" descr="The Homeless Wanderer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8600" y="1062000"/>
            <a:ext cx="6311520" cy="4733640"/>
          </a:xfrm>
          <a:prstGeom prst="rect">
            <a:avLst/>
          </a:prstGeom>
          <a:ln w="0">
            <a:noFill/>
          </a:ln>
        </p:spPr>
      </p:pic>
      <p:sp>
        <p:nvSpPr>
          <p:cNvPr id="239" name="TextBox 1"/>
          <p:cNvSpPr/>
          <p:nvPr/>
        </p:nvSpPr>
        <p:spPr>
          <a:xfrm>
            <a:off x="8128080" y="3275640"/>
            <a:ext cx="29458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800" spc="-1" strike="noStrike">
                <a:solidFill>
                  <a:srgbClr val="0f0f0f"/>
                </a:solidFill>
                <a:latin typeface="Trade Gothic Next Light"/>
              </a:rPr>
              <a:t>The Homeless Wanderer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7" dur="indefinite" restart="never" nodeType="tmRoot">
          <p:childTnLst>
            <p:seq>
              <p:cTn id="168" dur="indefinite" nodeType="mainSeq">
                <p:childTnLst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73" restart="whenNotActive" nodeType="interactiveSeq" fill="hold">
                <p:stCondLst>
                  <p:cond delay="0" evt="onClick">
                    <p:tgtEl>
                      <p:spTgt spid="238"/>
                    </p:tgtEl>
                  </p:cond>
                </p:stCondLst>
                <p:childTnLst>
                  <p:par>
                    <p:cTn id="174" fill="hold">
                      <p:stCondLst>
                        <p:cond delay="0" evt="onClick">
                          <p:tgtEl>
                            <p:spTgt spid="238"/>
                          </p:tgtEl>
                        </p:cond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7" dur="1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sp>
        <p:nvSpPr>
          <p:cNvPr id="241" name="TextBox 2"/>
          <p:cNvSpPr/>
          <p:nvPr/>
        </p:nvSpPr>
        <p:spPr>
          <a:xfrm>
            <a:off x="1181520" y="1143360"/>
            <a:ext cx="54039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2800" spc="-1" strike="noStrike" cap="all">
                <a:solidFill>
                  <a:srgbClr val="000000"/>
                </a:solidFill>
                <a:latin typeface="Trade Gothic Next Cond"/>
              </a:rPr>
              <a:t>Tèsfa-Maryam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TextBox 1"/>
          <p:cNvSpPr/>
          <p:nvPr/>
        </p:nvSpPr>
        <p:spPr>
          <a:xfrm>
            <a:off x="1181520" y="1763280"/>
            <a:ext cx="638532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600" spc="-1" strike="noStrike">
                <a:solidFill>
                  <a:srgbClr val="000000"/>
                </a:solidFill>
                <a:latin typeface="Trade Gothic Next Light"/>
              </a:rPr>
              <a:t>Eritrean saxophonist</a:t>
            </a:r>
            <a:r>
              <a:rPr b="0" lang="en-GB" sz="1600" spc="-1" strike="noStrike">
                <a:solidFill>
                  <a:srgbClr val="000000"/>
                </a:solidFill>
                <a:latin typeface="Trade Gothic Next Light"/>
              </a:rPr>
              <a:t>, influenced by the American radio programmes broadcast from the US base in Asmara.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Trade Gothic Next Light"/>
              </a:rPr>
              <a:t>He played in the the </a:t>
            </a:r>
            <a:r>
              <a:rPr b="1" lang="en-GB" sz="1600" spc="-1" strike="noStrike">
                <a:solidFill>
                  <a:srgbClr val="000000"/>
                </a:solidFill>
                <a:latin typeface="Trade Gothic Next Light"/>
              </a:rPr>
              <a:t>Police Orchestra </a:t>
            </a:r>
            <a:r>
              <a:rPr b="0" lang="en-GB" sz="1600" spc="-1" strike="noStrike">
                <a:solidFill>
                  <a:srgbClr val="000000"/>
                </a:solidFill>
                <a:latin typeface="Trade Gothic Next Light"/>
              </a:rPr>
              <a:t>in Asmara and </a:t>
            </a:r>
            <a:r>
              <a:rPr b="1" lang="en-GB" sz="1600" spc="-1" strike="noStrike">
                <a:solidFill>
                  <a:srgbClr val="000000"/>
                </a:solidFill>
                <a:latin typeface="Trade Gothic Next Light"/>
              </a:rPr>
              <a:t>Ras Band &amp; The All Star Band</a:t>
            </a:r>
            <a:r>
              <a:rPr b="0" lang="en-GB" sz="1600" spc="-1" strike="noStrike">
                <a:solidFill>
                  <a:srgbClr val="000000"/>
                </a:solidFill>
                <a:latin typeface="Trade Gothic Next Light"/>
              </a:rPr>
              <a:t>.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Trade Gothic Next Light"/>
              </a:rPr>
              <a:t>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3" name="Picture 2" descr="Tesfa Mariam Kidane, Primary, 1 of 1"/>
          <p:cNvPicPr/>
          <p:nvPr/>
        </p:nvPicPr>
        <p:blipFill>
          <a:blip r:embed="rId1"/>
          <a:stretch/>
        </p:blipFill>
        <p:spPr>
          <a:xfrm>
            <a:off x="8259480" y="1311480"/>
            <a:ext cx="2219040" cy="4285800"/>
          </a:xfrm>
          <a:prstGeom prst="rect">
            <a:avLst/>
          </a:prstGeom>
          <a:ln w="0">
            <a:noFill/>
          </a:ln>
        </p:spPr>
      </p:pic>
      <p:pic>
        <p:nvPicPr>
          <p:cNvPr id="244" name="" descr="Tesfa-Maryam Kidane - Yetesfa Tezet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120" y="3087000"/>
            <a:ext cx="4187880" cy="236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8" dur="indefinite" restart="never" nodeType="tmRoot">
          <p:childTnLst>
            <p:seq>
              <p:cTn id="179" dur="indefinite" nodeType="mainSeq">
                <p:childTnLst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84" restart="whenNotActive" nodeType="interactiveSeq" fill="hold">
                <p:stCondLst>
                  <p:cond delay="0" evt="onClick">
                    <p:tgtEl>
                      <p:spTgt spid="244"/>
                    </p:tgtEl>
                  </p:cond>
                </p:stCondLst>
                <p:childTnLst>
                  <p:par>
                    <p:cTn id="185" fill="hold">
                      <p:stCondLst>
                        <p:cond delay="0" evt="onClick">
                          <p:tgtEl>
                            <p:spTgt spid="244"/>
                          </p:tgtEl>
                        </p:cond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sp>
        <p:nvSpPr>
          <p:cNvPr id="246" name="TextBox 1"/>
          <p:cNvSpPr/>
          <p:nvPr/>
        </p:nvSpPr>
        <p:spPr>
          <a:xfrm>
            <a:off x="2219400" y="1907640"/>
            <a:ext cx="2799360" cy="118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DE" sz="28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HAILU MERGIA</a:t>
            </a:r>
            <a:br>
              <a:rPr sz="2800"/>
            </a:br>
            <a:r>
              <a:rPr b="1" lang="am-ET" sz="2800" spc="-1" strike="noStrike">
                <a:solidFill>
                  <a:schemeClr val="dk1"/>
                </a:solidFill>
                <a:latin typeface="Trade Gothic Next Cond"/>
                <a:cs typeface="Times New Roman"/>
              </a:rPr>
              <a:t>ኃይሉ መርጊያ</a:t>
            </a:r>
            <a:br>
              <a:rPr sz="2800"/>
            </a:br>
            <a:r>
              <a:rPr b="0" lang="en-DE" sz="16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(1946 - )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7" name="" descr="Hailu Mergia &amp; Dahlak Band — Bati Bat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49960" y="1907640"/>
            <a:ext cx="4377600" cy="3283200"/>
          </a:xfrm>
          <a:prstGeom prst="rect">
            <a:avLst/>
          </a:prstGeom>
          <a:ln w="0">
            <a:noFill/>
          </a:ln>
        </p:spPr>
      </p:pic>
      <p:sp>
        <p:nvSpPr>
          <p:cNvPr id="248" name="TextBox 3"/>
          <p:cNvSpPr/>
          <p:nvPr/>
        </p:nvSpPr>
        <p:spPr>
          <a:xfrm>
            <a:off x="1563840" y="3373200"/>
            <a:ext cx="4259160" cy="20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DE" sz="18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Ethiopian keyboardist, </a:t>
            </a:r>
            <a:r>
              <a:rPr b="1" lang="en-GB" sz="18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accordionist, composer, and arranger.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r>
              <a:rPr b="0" lang="en-DE" sz="18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He moved to Washington, DC, where he has worked as a taxi driver alongside his musical career.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95" restart="whenNotActive" nodeType="interactiveSeq" fill="hold">
                <p:stCondLst>
                  <p:cond delay="0" evt="onClick">
                    <p:tgtEl>
                      <p:spTgt spid="247"/>
                    </p:tgtEl>
                  </p:cond>
                </p:stCondLst>
                <p:childTnLst>
                  <p:par>
                    <p:cTn id="196" fill="hold">
                      <p:stCondLst>
                        <p:cond delay="0" evt="onClick">
                          <p:tgtEl>
                            <p:spTgt spid="247"/>
                          </p:tgtEl>
                        </p:cond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9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708454369"/>
              </p:ext>
            </p:extLst>
          </p:nvPr>
        </p:nvGraphicFramePr>
        <p:xfrm>
          <a:off x="1497960" y="1832760"/>
          <a:ext cx="8745120" cy="333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04" name="TextBox 5"/>
          <p:cNvSpPr/>
          <p:nvPr/>
        </p:nvSpPr>
        <p:spPr>
          <a:xfrm>
            <a:off x="1497960" y="1463400"/>
            <a:ext cx="9492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Ethiopian Music employs a unique modal system called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qəñət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(</a:t>
            </a:r>
            <a:r>
              <a:rPr b="0" lang="am-ET" sz="1800" spc="-1" strike="noStrike">
                <a:solidFill>
                  <a:schemeClr val="dk1"/>
                </a:solidFill>
                <a:latin typeface="Trade Gothic Next Light"/>
              </a:rPr>
              <a:t>ቅኝት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),</a:t>
            </a: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 which is penatatonic.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sp>
        <p:nvSpPr>
          <p:cNvPr id="250" name="TextBox 2"/>
          <p:cNvSpPr/>
          <p:nvPr/>
        </p:nvSpPr>
        <p:spPr>
          <a:xfrm>
            <a:off x="1528560" y="1567440"/>
            <a:ext cx="4084200" cy="146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DE" sz="2800" spc="-1" strike="noStrike">
                <a:solidFill>
                  <a:schemeClr val="dk1"/>
                </a:solidFill>
                <a:latin typeface="Trade Gothic Next Cond"/>
              </a:rPr>
              <a:t>GETATCHEW MEKURYA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am-ET" sz="2800" spc="-1" strike="noStrike">
                <a:solidFill>
                  <a:schemeClr val="dk1"/>
                </a:solidFill>
                <a:latin typeface="Trade Gothic Next Cond"/>
              </a:rPr>
              <a:t>ጌታቸው መኩሪያ</a:t>
            </a:r>
            <a:br>
              <a:rPr sz="2800"/>
            </a:br>
            <a:r>
              <a:rPr b="0" lang="en-DE" sz="1800" spc="-1" strike="noStrike">
                <a:solidFill>
                  <a:schemeClr val="dk1"/>
                </a:solidFill>
                <a:latin typeface="Trade Gothic Next Cond"/>
              </a:rPr>
              <a:t>(</a:t>
            </a:r>
            <a:r>
              <a:rPr b="0" lang="en-DE" sz="1600" spc="-1" strike="noStrike">
                <a:solidFill>
                  <a:srgbClr val="000000"/>
                </a:solidFill>
                <a:latin typeface="Trade Gothic Next Cond"/>
              </a:rPr>
              <a:t>1</a:t>
            </a:r>
            <a:r>
              <a:rPr b="0" lang="en-DE" sz="16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4 March 1935 – 4 April 2016)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en-DE" sz="16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5"/>
          <p:cNvSpPr/>
          <p:nvPr/>
        </p:nvSpPr>
        <p:spPr>
          <a:xfrm>
            <a:off x="1365840" y="3121920"/>
            <a:ext cx="444636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Ethiopian jazz saxophonist.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r>
              <a:rPr b="0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He started his career at the Addis Ababa </a:t>
            </a:r>
            <a:r>
              <a:rPr b="0" lang="en-GB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C</a:t>
            </a:r>
            <a:r>
              <a:rPr b="0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ity Band </a:t>
            </a:r>
            <a:r>
              <a:rPr b="0" lang="en-GB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and went on to play alongside many of Ethiopia’s biggest orchestras </a:t>
            </a:r>
            <a:r>
              <a:rPr b="0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.</a:t>
            </a:r>
            <a:br>
              <a:rPr sz="1800"/>
            </a:br>
            <a:br>
              <a:rPr sz="1800"/>
            </a:br>
            <a:r>
              <a:rPr b="0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His famous album: </a:t>
            </a:r>
            <a:r>
              <a:rPr b="1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Negus of Ethiopian Sax.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" descr="Gétatchèw Mèkurya - Musika Hiwote (Official Audio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60760" y="2523240"/>
            <a:ext cx="4654080" cy="262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0" dur="indefinite" restart="never" nodeType="tmRoot">
          <p:childTnLst>
            <p:seq>
              <p:cTn id="201" dur="indefinite" nodeType="mainSeq">
                <p:childTnLst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1" fill="hold"/>
                                        <p:tgtEl>
                                          <p:spTgt spid="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06" restart="whenNotActive" nodeType="interactiveSeq" fill="hold">
                <p:stCondLst>
                  <p:cond delay="0" evt="onClick">
                    <p:tgtEl>
                      <p:spTgt spid="252"/>
                    </p:tgtEl>
                  </p:cond>
                </p:stCondLst>
                <p:childTnLst>
                  <p:par>
                    <p:cTn id="207" fill="hold">
                      <p:stCondLst>
                        <p:cond delay="0" evt="onClick">
                          <p:tgtEl>
                            <p:spTgt spid="252"/>
                          </p:tgtEl>
                        </p:cond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0" dur="1" fill="hold"/>
                                        <p:tgtEl>
                                          <p:spTgt spid="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sp>
        <p:nvSpPr>
          <p:cNvPr id="254" name="TextBox 1"/>
          <p:cNvSpPr/>
          <p:nvPr/>
        </p:nvSpPr>
        <p:spPr>
          <a:xfrm>
            <a:off x="2073600" y="1570680"/>
            <a:ext cx="29181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DE" sz="2800" spc="-1" strike="noStrike">
                <a:solidFill>
                  <a:schemeClr val="dk1"/>
                </a:solidFill>
                <a:latin typeface="Trade Gothic Next Cond"/>
              </a:rPr>
              <a:t>GIRMA BEYENE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hi-IN" sz="2800" spc="-1" strike="noStrike">
                <a:solidFill>
                  <a:srgbClr val="000000"/>
                </a:solidFill>
                <a:latin typeface="Trade Gothic Next Cond"/>
                <a:cs typeface="Nyala"/>
              </a:rPr>
              <a:t>ግርማ</a:t>
            </a:r>
            <a:r>
              <a:rPr b="0" lang="en-DE" sz="2800" spc="-1" strike="noStrike">
                <a:solidFill>
                  <a:srgbClr val="000000"/>
                </a:solidFill>
                <a:latin typeface="Trade Gothic Next Cond"/>
                <a:ea typeface="Aptos"/>
              </a:rPr>
              <a:t> </a:t>
            </a:r>
            <a:r>
              <a:rPr b="0" lang="hi-IN" sz="2800" spc="-1" strike="noStrike">
                <a:solidFill>
                  <a:srgbClr val="000000"/>
                </a:solidFill>
                <a:latin typeface="Trade Gothic Next Cond"/>
                <a:cs typeface="Nyala"/>
              </a:rPr>
              <a:t>በየነ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TextBox 3"/>
          <p:cNvSpPr/>
          <p:nvPr/>
        </p:nvSpPr>
        <p:spPr>
          <a:xfrm>
            <a:off x="1352880" y="2914920"/>
            <a:ext cx="464796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Born</a:t>
            </a:r>
            <a:r>
              <a:rPr b="0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in Addis Ababa, is </a:t>
            </a:r>
            <a:r>
              <a:rPr b="1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an Ethiopian lyricist, composer, arranger, vocalist, and pianist</a:t>
            </a:r>
            <a:r>
              <a:rPr b="0" lang="en-DE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, most active during the golden era of Ethiopian vinyl records (1969–78).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Girma left Ethiopia during the Derg military dictatorship to live in the United States.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Picture 2" descr=""/>
          <p:cNvPicPr/>
          <p:nvPr/>
        </p:nvPicPr>
        <p:blipFill>
          <a:blip r:embed="rId1"/>
          <a:stretch/>
        </p:blipFill>
        <p:spPr>
          <a:xfrm>
            <a:off x="6342840" y="1180800"/>
            <a:ext cx="4495680" cy="449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pic>
        <p:nvPicPr>
          <p:cNvPr id="258" name="" descr="Girma Beyene - Ene Negn Manesh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28240" y="1560960"/>
            <a:ext cx="6612840" cy="373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1" dur="indefinite" restart="never" nodeType="tmRoot">
          <p:childTnLst>
            <p:seq>
              <p:cTn id="212" dur="indefinite" nodeType="mainSeq">
                <p:childTnLst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1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17" restart="whenNotActive" nodeType="interactiveSeq" fill="hold">
                <p:stCondLst>
                  <p:cond delay="0" evt="onClick">
                    <p:tgtEl>
                      <p:spTgt spid="258"/>
                    </p:tgtEl>
                  </p:cond>
                </p:stCondLst>
                <p:childTnLst>
                  <p:par>
                    <p:cTn id="218" fill="hold">
                      <p:stCondLst>
                        <p:cond delay="0" evt="onClick">
                          <p:tgtEl>
                            <p:spTgt spid="258"/>
                          </p:tgtEl>
                        </p:cond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1" dur="1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sp>
        <p:nvSpPr>
          <p:cNvPr id="260" name="TextBox 1"/>
          <p:cNvSpPr/>
          <p:nvPr/>
        </p:nvSpPr>
        <p:spPr>
          <a:xfrm>
            <a:off x="1818720" y="1761840"/>
            <a:ext cx="385452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GB" sz="28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TESHOME METEKU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am-ET" sz="2800" spc="-1" strike="noStrike">
                <a:solidFill>
                  <a:srgbClr val="0f0f0f"/>
                </a:solidFill>
                <a:latin typeface="Trade Gothic Next Cond"/>
                <a:cs typeface="Times New Roman"/>
              </a:rPr>
              <a:t>ተሾመ ምትኩ</a:t>
            </a:r>
            <a:br>
              <a:rPr sz="2800"/>
            </a:br>
            <a:r>
              <a:rPr b="0" lang="de-DE" sz="2000" spc="-1" strike="noStrike">
                <a:solidFill>
                  <a:srgbClr val="0f0f0f"/>
                </a:solidFill>
                <a:latin typeface="Trade Gothic Next Light"/>
                <a:ea typeface="Aptos"/>
              </a:rPr>
              <a:t>(1949-)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GB" sz="32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 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Picture 2" descr="Teshome Meteku – Hasabe / Yezemed Yebada (1969, Vinyl) - Discogs"/>
          <p:cNvPicPr/>
          <p:nvPr/>
        </p:nvPicPr>
        <p:blipFill>
          <a:blip r:embed="rId1"/>
          <a:srcRect l="6135" t="9499" r="8869" b="6702"/>
          <a:stretch/>
        </p:blipFill>
        <p:spPr>
          <a:xfrm>
            <a:off x="6755400" y="1732320"/>
            <a:ext cx="3617640" cy="3567240"/>
          </a:xfrm>
          <a:prstGeom prst="rect">
            <a:avLst/>
          </a:prstGeom>
          <a:ln w="0">
            <a:noFill/>
          </a:ln>
        </p:spPr>
      </p:pic>
      <p:sp>
        <p:nvSpPr>
          <p:cNvPr id="262" name="TextBox 3"/>
          <p:cNvSpPr/>
          <p:nvPr/>
        </p:nvSpPr>
        <p:spPr>
          <a:xfrm>
            <a:off x="1399680" y="3516120"/>
            <a:ext cx="469584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2000" spc="-1" strike="noStrike">
                <a:solidFill>
                  <a:srgbClr val="000000"/>
                </a:solidFill>
                <a:latin typeface="Trade Gothic Next Light"/>
                <a:ea typeface="Aptos"/>
              </a:rPr>
              <a:t>He started his career in the 1960s during the country's musical Golden Age.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pic>
        <p:nvPicPr>
          <p:cNvPr id="264" name="" descr="Hasabé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74280" y="1387800"/>
            <a:ext cx="5443200" cy="408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2" dur="indefinite" restart="never" nodeType="tmRoot">
          <p:childTnLst>
            <p:seq>
              <p:cTn id="223" dur="indefinite" nodeType="mainSeq">
                <p:childTnLst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1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28" restart="whenNotActive" nodeType="interactiveSeq" fill="hold">
                <p:stCondLst>
                  <p:cond delay="0" evt="onClick">
                    <p:tgtEl>
                      <p:spTgt spid="264"/>
                    </p:tgtEl>
                  </p:cond>
                </p:stCondLst>
                <p:childTnLst>
                  <p:par>
                    <p:cTn id="229" fill="hold">
                      <p:stCondLst>
                        <p:cond delay="0" evt="onClick">
                          <p:tgtEl>
                            <p:spTgt spid="264"/>
                          </p:tgtEl>
                        </p:cond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2" dur="1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sp>
        <p:nvSpPr>
          <p:cNvPr id="266" name="TextBox 3"/>
          <p:cNvSpPr/>
          <p:nvPr/>
        </p:nvSpPr>
        <p:spPr>
          <a:xfrm>
            <a:off x="-41400" y="2598120"/>
            <a:ext cx="6100200" cy="79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DE" sz="2800" spc="-1" strike="noStrike">
                <a:solidFill>
                  <a:schemeClr val="dk1"/>
                </a:solidFill>
                <a:latin typeface="Trade Gothic Next Cond"/>
                <a:ea typeface="Aptos"/>
              </a:rPr>
              <a:t>SEIFU YOHANNES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DE" sz="18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(1946-1972)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TextBox 5"/>
          <p:cNvSpPr/>
          <p:nvPr/>
        </p:nvSpPr>
        <p:spPr>
          <a:xfrm>
            <a:off x="2167560" y="3429000"/>
            <a:ext cx="1988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Ethiopian singer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TextBox 7"/>
          <p:cNvSpPr/>
          <p:nvPr/>
        </p:nvSpPr>
        <p:spPr>
          <a:xfrm>
            <a:off x="7233480" y="5259600"/>
            <a:ext cx="18432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" descr="Seyfou Yohannes - Tezet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38120" y="1767240"/>
            <a:ext cx="5882040" cy="3323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3" dur="indefinite" restart="never" nodeType="tmRoot">
          <p:childTnLst>
            <p:seq>
              <p:cTn id="234" dur="indefinite" nodeType="mainSeq">
                <p:childTnLst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39" restart="whenNotActive" nodeType="interactiveSeq" fill="hold">
                <p:stCondLst>
                  <p:cond delay="0" evt="onClick">
                    <p:tgtEl>
                      <p:spTgt spid="269"/>
                    </p:tgtEl>
                  </p:cond>
                </p:stCondLst>
                <p:childTnLst>
                  <p:par>
                    <p:cTn id="240" fill="hold">
                      <p:stCondLst>
                        <p:cond delay="0" evt="onClick">
                          <p:tgtEl>
                            <p:spTgt spid="269"/>
                          </p:tgtEl>
                        </p:cond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3" dur="1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0" name="Rectangle 5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71" name="Rectangle 5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272" name="Picture 2" descr="undefined"/>
          <p:cNvPicPr/>
          <p:nvPr/>
        </p:nvPicPr>
        <p:blipFill>
          <a:blip r:embed="rId1">
            <a:alphaModFix amt="50000"/>
          </a:blip>
          <a:srcRect l="13491" t="0" r="3395" b="0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73" name="Freeform: Shape 5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08280" y="938520"/>
            <a:ext cx="10368720" cy="4987440"/>
          </a:xfrm>
          <a:custGeom>
            <a:avLst/>
            <a:gdLst>
              <a:gd name="textAreaLeft" fmla="*/ 360 w 10368720"/>
              <a:gd name="textAreaRight" fmla="*/ 10369440 w 10368720"/>
              <a:gd name="textAreaTop" fmla="*/ 0 h 4987440"/>
              <a:gd name="textAreaBottom" fmla="*/ 4987800 h 4987440"/>
            </a:gdLst>
            <a:ahLst/>
            <a:rect l="textAreaLeft" t="textAreaTop" r="textAreaRight" b="textAreaBottom"/>
            <a:pathLst>
              <a:path w="4116027" h="5058263">
                <a:moveTo>
                  <a:pt x="4109005" y="1610052"/>
                </a:moveTo>
                <a:cubicBezTo>
                  <a:pt x="4110944" y="2779674"/>
                  <a:pt x="4114088" y="3888641"/>
                  <a:pt x="4116027" y="5058263"/>
                </a:cubicBezTo>
                <a:lnTo>
                  <a:pt x="0" y="5058263"/>
                </a:lnTo>
                <a:lnTo>
                  <a:pt x="0" y="0"/>
                </a:lnTo>
                <a:lnTo>
                  <a:pt x="2470533" y="1434"/>
                </a:lnTo>
              </a:path>
            </a:pathLst>
          </a:cu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74" name="TextBox 1"/>
          <p:cNvSpPr/>
          <p:nvPr/>
        </p:nvSpPr>
        <p:spPr>
          <a:xfrm>
            <a:off x="781200" y="703800"/>
            <a:ext cx="4285440" cy="181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3200" spc="528" strike="noStrike" cap="all">
                <a:solidFill>
                  <a:schemeClr val="accent1">
                    <a:lumMod val="60000"/>
                    <a:lumOff val="40000"/>
                  </a:schemeClr>
                </a:solidFill>
                <a:latin typeface="Trade Gothic Next Cond"/>
              </a:rPr>
              <a:t>THE DERG PERIOD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908631789"/>
              </p:ext>
            </p:extLst>
          </p:nvPr>
        </p:nvGraphicFramePr>
        <p:xfrm>
          <a:off x="5662800" y="914400"/>
          <a:ext cx="5401080" cy="502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Rectangle 112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 useBgFill="1">
        <p:nvSpPr>
          <p:cNvPr id="277" name="Rectangle 112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278" name="Picture 2" descr="Nessuna descrizione della foto disponibile."/>
          <p:cNvPicPr/>
          <p:nvPr/>
        </p:nvPicPr>
        <p:blipFill>
          <a:blip r:embed="rId1"/>
          <a:srcRect l="21189" t="0" r="20806" b="0"/>
          <a:stretch/>
        </p:blipFill>
        <p:spPr>
          <a:xfrm>
            <a:off x="6095880" y="0"/>
            <a:ext cx="6095520" cy="6857640"/>
          </a:xfrm>
          <a:prstGeom prst="rect">
            <a:avLst/>
          </a:prstGeom>
          <a:ln w="0">
            <a:noFill/>
          </a:ln>
        </p:spPr>
      </p:pic>
      <p:sp>
        <p:nvSpPr>
          <p:cNvPr id="279" name="Rectangle 113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80" name="TextBox 1"/>
          <p:cNvSpPr/>
          <p:nvPr/>
        </p:nvSpPr>
        <p:spPr>
          <a:xfrm>
            <a:off x="1332360" y="1328400"/>
            <a:ext cx="4596120" cy="115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algn="ctr"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2800" spc="497" strike="noStrike" cap="all">
                <a:solidFill>
                  <a:schemeClr val="dk1"/>
                </a:solidFill>
                <a:latin typeface="Trade Gothic Next Cond"/>
              </a:rPr>
              <a:t>THE REVIVAL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TextBox 2"/>
          <p:cNvSpPr/>
          <p:nvPr/>
        </p:nvSpPr>
        <p:spPr>
          <a:xfrm>
            <a:off x="1216440" y="2722320"/>
            <a:ext cx="4596120" cy="263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110000"/>
              </a:lnSpc>
              <a:spcAft>
                <a:spcPts val="601"/>
              </a:spcAft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In </a:t>
            </a:r>
            <a:r>
              <a:rPr b="1" lang="en-US" sz="1800" spc="-1" strike="noStrike">
                <a:solidFill>
                  <a:schemeClr val="dk1"/>
                </a:solidFill>
                <a:latin typeface="Trade Gothic Next Light"/>
              </a:rPr>
              <a:t>1997, Francis Falceto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, a French music producer and promoter, was fascinated by Ethiopian music.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10000"/>
              </a:lnSpc>
              <a:spcAft>
                <a:spcPts val="601"/>
              </a:spcAft>
            </a:pPr>
            <a:r>
              <a:rPr b="1" lang="en-US" sz="1800" spc="-1" strike="noStrike">
                <a:solidFill>
                  <a:schemeClr val="dk1"/>
                </a:solidFill>
                <a:latin typeface="Trade Gothic Next Light"/>
              </a:rPr>
              <a:t>23-volume series called </a:t>
            </a:r>
            <a:r>
              <a:rPr b="1" i="1" lang="en-US" sz="1800" spc="-1" strike="noStrike">
                <a:solidFill>
                  <a:schemeClr val="dk1"/>
                </a:solidFill>
                <a:latin typeface="Trade Gothic Next Light"/>
              </a:rPr>
              <a:t>Ethiopiques</a:t>
            </a:r>
            <a:r>
              <a:rPr b="1" lang="en-US" sz="1800" spc="-1" strike="noStrike">
                <a:solidFill>
                  <a:schemeClr val="dk1"/>
                </a:solidFill>
                <a:latin typeface="Trade Gothic Next Light"/>
              </a:rPr>
              <a:t> 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on the French label Buda Musique (the series has since evolved to 28 compact discs).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Aft>
                <a:spcPts val="601"/>
              </a:spcAft>
            </a:pPr>
            <a:endParaRPr b="0" lang="de-DE" sz="1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Aft>
                <a:spcPts val="601"/>
              </a:spcAft>
            </a:pPr>
            <a:endParaRPr b="0" lang="de-DE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122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rgbClr val="545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84" name="Rectangle 122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080" y="484200"/>
            <a:ext cx="6897600" cy="5888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285" name="Picture 2" descr="Ethiopiques: Revolt of the Soul (2017) - IMDb"/>
          <p:cNvPicPr/>
          <p:nvPr/>
        </p:nvPicPr>
        <p:blipFill>
          <a:blip r:embed="rId1"/>
          <a:stretch/>
        </p:blipFill>
        <p:spPr>
          <a:xfrm>
            <a:off x="2089800" y="806760"/>
            <a:ext cx="3709800" cy="524340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122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1440" y="484200"/>
            <a:ext cx="4145760" cy="3499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pic>
        <p:nvPicPr>
          <p:cNvPr id="287" name="" descr="Ethiopiques - Revolt of the Soul - የኢትዮጲያ ሙዚቃ ወርቃማ ዘመን ሲተረክ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2920" y="1244520"/>
            <a:ext cx="3502440" cy="1978560"/>
          </a:xfrm>
          <a:prstGeom prst="rect">
            <a:avLst/>
          </a:prstGeom>
          <a:ln w="0">
            <a:noFill/>
          </a:ln>
        </p:spPr>
      </p:pic>
      <p:sp>
        <p:nvSpPr>
          <p:cNvPr id="288" name="Rectangle 123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1440" y="4144680"/>
            <a:ext cx="4145760" cy="2211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89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4" dur="indefinite" restart="never" nodeType="tmRoot">
          <p:childTnLst>
            <p:seq>
              <p:cTn id="245" dur="indefinite" nodeType="mainSeq">
                <p:childTnLst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9" dur="1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50" restart="whenNotActive" nodeType="interactiveSeq" fill="hold">
                <p:stCondLst>
                  <p:cond delay="0" evt="onClick">
                    <p:tgtEl>
                      <p:spTgt spid="287"/>
                    </p:tgtEl>
                  </p:cond>
                </p:stCondLst>
                <p:childTnLst>
                  <p:par>
                    <p:cTn id="251" fill="hold">
                      <p:stCondLst>
                        <p:cond delay="0" evt="onClick">
                          <p:tgtEl>
                            <p:spTgt spid="287"/>
                          </p:tgtEl>
                        </p:cond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4" dur="1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Box 4"/>
          <p:cNvSpPr/>
          <p:nvPr/>
        </p:nvSpPr>
        <p:spPr>
          <a:xfrm>
            <a:off x="988200" y="16488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sp>
        <p:nvSpPr>
          <p:cNvPr id="291" name="TextBox 1"/>
          <p:cNvSpPr/>
          <p:nvPr/>
        </p:nvSpPr>
        <p:spPr>
          <a:xfrm>
            <a:off x="5358240" y="2967480"/>
            <a:ext cx="544068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24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Ethiopia’s music colleges teach the history of Ethio-jazz as part of their curricula, and a new generation of Ethio-jazz musicians has emerged</a:t>
            </a:r>
            <a:r>
              <a:rPr b="0" lang="en-DE" sz="1800" spc="-1" strike="noStrike">
                <a:solidFill>
                  <a:schemeClr val="dk1"/>
                </a:solidFill>
                <a:latin typeface="Trade Gothic Next Light"/>
                <a:ea typeface="Aptos"/>
              </a:rPr>
              <a:t>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TextBox 2"/>
          <p:cNvSpPr/>
          <p:nvPr/>
        </p:nvSpPr>
        <p:spPr>
          <a:xfrm>
            <a:off x="1640160" y="3290400"/>
            <a:ext cx="35067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2400" spc="528" strike="noStrike" cap="all">
                <a:solidFill>
                  <a:srgbClr val="ffffff"/>
                </a:solidFill>
                <a:highlight>
                  <a:srgbClr val="ff0000"/>
                </a:highlight>
                <a:latin typeface="Trade Gothic Next Cond"/>
              </a:rPr>
              <a:t>Ethiopian jazz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4"/>
          <p:cNvSpPr/>
          <p:nvPr/>
        </p:nvSpPr>
        <p:spPr>
          <a:xfrm>
            <a:off x="1556280" y="1467360"/>
            <a:ext cx="6101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400" spc="-1" strike="noStrike">
                <a:solidFill>
                  <a:schemeClr val="dk1"/>
                </a:solidFill>
                <a:latin typeface="Trade Gothic Next Light"/>
              </a:rPr>
              <a:t>Bāti</a:t>
            </a:r>
            <a:r>
              <a:rPr b="0" lang="en-US" sz="2400" spc="-1" strike="noStrike">
                <a:solidFill>
                  <a:schemeClr val="dk1"/>
                </a:solidFill>
                <a:latin typeface="Trade Gothic Next Light"/>
              </a:rPr>
              <a:t> (</a:t>
            </a:r>
            <a:r>
              <a:rPr b="0" lang="hi-IN" sz="2400" spc="-1" strike="noStrike">
                <a:solidFill>
                  <a:schemeClr val="dk1"/>
                </a:solidFill>
                <a:latin typeface="Trade Gothic Next Light"/>
              </a:rPr>
              <a:t>ባቲ</a:t>
            </a:r>
            <a:r>
              <a:rPr b="0" lang="en-US" sz="2400" spc="-1" strike="noStrike">
                <a:solidFill>
                  <a:schemeClr val="dk1"/>
                </a:solidFill>
                <a:latin typeface="Trade Gothic Next Light"/>
              </a:rPr>
              <a:t>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Google Shape;377;p20"/>
          <p:cNvSpPr/>
          <p:nvPr/>
        </p:nvSpPr>
        <p:spPr>
          <a:xfrm>
            <a:off x="1556280" y="2383200"/>
            <a:ext cx="3269160" cy="286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1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Trade Gothic Next Light"/>
              </a:rPr>
              <a:t>Bāti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Major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Trade Gothic Next Light"/>
              </a:rPr>
              <a:t>C ͜   ͡   E ͡   F͜   G͜   ͜  B͡  C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Trade Gothic Next Light"/>
              </a:rPr>
              <a:t>Bāti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 Minor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Trade Gothic Next Light"/>
              </a:rPr>
              <a:t>C͜  ͡   Eb͜   F͜  G͜   ͡   Bb͜  C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" name="" descr="Ye Bati Koyit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117560" y="1540080"/>
            <a:ext cx="2518200" cy="1888560"/>
          </a:xfrm>
          <a:prstGeom prst="rect">
            <a:avLst/>
          </a:prstGeom>
          <a:ln w="0">
            <a:noFill/>
          </a:ln>
        </p:spPr>
      </p:pic>
      <p:pic>
        <p:nvPicPr>
          <p:cNvPr id="108" name="" descr="Samuel Yirga - The Blues Of Wollo (Dessye mix)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7560" y="3882600"/>
            <a:ext cx="2539800" cy="143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1" restart="whenNotActive" nodeType="interactiveSeq" fill="hold">
                <p:stCondLst>
                  <p:cond delay="0" evt="onClick">
                    <p:tgtEl>
                      <p:spTgt spid="107"/>
                    </p:tgtEl>
                  </p:cond>
                </p:stCondLst>
                <p:childTnLst>
                  <p:par>
                    <p:cTn id="32" fill="hold">
                      <p:stCondLst>
                        <p:cond delay="0" evt="onClick">
                          <p:tgtEl>
                            <p:spTgt spid="107"/>
                          </p:tgtEl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6" restart="whenNotActive" nodeType="interactiveSeq" fill="hold">
                <p:stCondLst>
                  <p:cond delay="0" evt="onClick">
                    <p:tgtEl>
                      <p:spTgt spid="108"/>
                    </p:tgtEl>
                  </p:cond>
                </p:stCondLst>
                <p:childTnLst>
                  <p:par>
                    <p:cTn id="37" fill="hold">
                      <p:stCondLst>
                        <p:cond delay="0" evt="onClick">
                          <p:tgtEl>
                            <p:spTgt spid="108"/>
                          </p:tgtEl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 useBgFill="1">
        <p:nvSpPr>
          <p:cNvPr id="294" name="Rectangle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95" name="Rectangle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20" y="931680"/>
            <a:ext cx="10326600" cy="4996080"/>
          </a:xfrm>
          <a:prstGeom prst="rect">
            <a:avLst/>
          </a:prstGeom>
          <a:noFill/>
          <a:ln w="38100">
            <a:solidFill>
              <a:srgbClr val="90a208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Trade Gothic Next Light"/>
            </a:endParaRPr>
          </a:p>
        </p:txBody>
      </p:sp>
      <p:sp>
        <p:nvSpPr>
          <p:cNvPr id="296" name="TextBox 1"/>
          <p:cNvSpPr/>
          <p:nvPr/>
        </p:nvSpPr>
        <p:spPr>
          <a:xfrm>
            <a:off x="2071080" y="1686960"/>
            <a:ext cx="3540240" cy="165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1" lang="en-US" sz="2400" spc="497" strike="noStrike" cap="all">
                <a:solidFill>
                  <a:schemeClr val="dk1"/>
                </a:solidFill>
                <a:latin typeface="Trade Gothic Next Light"/>
              </a:rPr>
              <a:t>THANK YOU</a:t>
            </a:r>
            <a:br>
              <a:rPr sz="2400"/>
            </a:br>
            <a:br>
              <a:rPr sz="2400"/>
            </a:b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TextBox 6"/>
          <p:cNvSpPr/>
          <p:nvPr/>
        </p:nvSpPr>
        <p:spPr>
          <a:xfrm>
            <a:off x="1487160" y="3526200"/>
            <a:ext cx="3758040" cy="263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‘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As musicians we have to look to the past, go to the origin because we will always find something interesting there’.  </a:t>
            </a:r>
            <a:br>
              <a:rPr sz="1800"/>
            </a:br>
            <a:r>
              <a:rPr b="0" lang="en-US" sz="1400" spc="-1" strike="noStrike">
                <a:solidFill>
                  <a:schemeClr val="dk1"/>
                </a:solidFill>
                <a:latin typeface="Trade Gothic Next Light"/>
              </a:rPr>
              <a:t>Mulatu Astatke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TextBox 4"/>
          <p:cNvSpPr/>
          <p:nvPr/>
        </p:nvSpPr>
        <p:spPr>
          <a:xfrm>
            <a:off x="2598480" y="204840"/>
            <a:ext cx="6772680" cy="21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120000"/>
              </a:lnSpc>
              <a:spcAft>
                <a:spcPts val="601"/>
              </a:spcAft>
            </a:pPr>
            <a:endParaRPr b="1" lang="en-US" sz="1600" spc="528" strike="noStrike" cap="all">
              <a:solidFill>
                <a:srgbClr val="ffffff"/>
              </a:solidFill>
              <a:latin typeface="Trade Gothic Next Cond"/>
            </a:endParaRPr>
          </a:p>
        </p:txBody>
      </p:sp>
      <p:pic>
        <p:nvPicPr>
          <p:cNvPr id="299" name="" descr="Motherland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11680" y="1494720"/>
            <a:ext cx="5157720" cy="3868200"/>
          </a:xfrm>
          <a:prstGeom prst="rect">
            <a:avLst/>
          </a:prstGeom>
          <a:ln w="0">
            <a:noFill/>
          </a:ln>
        </p:spPr>
      </p:pic>
      <p:sp>
        <p:nvSpPr>
          <p:cNvPr id="300" name="TextBox 8"/>
          <p:cNvSpPr/>
          <p:nvPr/>
        </p:nvSpPr>
        <p:spPr>
          <a:xfrm>
            <a:off x="1968120" y="2449800"/>
            <a:ext cx="2785680" cy="88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am-ET" sz="2400" spc="-1" strike="noStrike">
                <a:solidFill>
                  <a:schemeClr val="dk1"/>
                </a:solidFill>
                <a:latin typeface="Trade Gothic Next Light"/>
              </a:rPr>
              <a:t>በጣም እናመሰግናለን</a:t>
            </a:r>
            <a:r>
              <a:rPr b="1" lang="de-DE" sz="2400" spc="-1" strike="noStrike">
                <a:solidFill>
                  <a:schemeClr val="dk1"/>
                </a:solidFill>
                <a:latin typeface="Trade Gothic Next Light"/>
              </a:rPr>
              <a:t>!</a:t>
            </a:r>
            <a:br>
              <a:rPr sz="2800"/>
            </a:b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5" dur="indefinite" restart="never" nodeType="tmRoot">
          <p:childTnLst>
            <p:seq>
              <p:cTn id="256" dur="indefinite" nodeType="mainSeq">
                <p:childTnLst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1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61" restart="whenNotActive" nodeType="interactiveSeq" fill="hold">
                <p:stCondLst>
                  <p:cond delay="0" evt="onClick">
                    <p:tgtEl>
                      <p:spTgt spid="299"/>
                    </p:tgtEl>
                  </p:cond>
                </p:stCondLst>
                <p:childTnLst>
                  <p:par>
                    <p:cTn id="262" fill="hold">
                      <p:stCondLst>
                        <p:cond delay="0" evt="onClick">
                          <p:tgtEl>
                            <p:spTgt spid="299"/>
                          </p:tgtEl>
                        </p:cond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5" dur="1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299201559"/>
              </p:ext>
            </p:extLst>
          </p:nvPr>
        </p:nvGraphicFramePr>
        <p:xfrm>
          <a:off x="1497960" y="1832760"/>
          <a:ext cx="8745120" cy="333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09" name="TextBox 5"/>
          <p:cNvSpPr/>
          <p:nvPr/>
        </p:nvSpPr>
        <p:spPr>
          <a:xfrm>
            <a:off x="1497960" y="1463400"/>
            <a:ext cx="9492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Ethiopian Music employs a unique modal system called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qəñət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(</a:t>
            </a:r>
            <a:r>
              <a:rPr b="0" lang="am-ET" sz="1800" spc="-1" strike="noStrike">
                <a:solidFill>
                  <a:schemeClr val="dk1"/>
                </a:solidFill>
                <a:latin typeface="Trade Gothic Next Light"/>
              </a:rPr>
              <a:t>ቅኝት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),</a:t>
            </a: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 which is penatatonic.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4"/>
          <p:cNvSpPr/>
          <p:nvPr/>
        </p:nvSpPr>
        <p:spPr>
          <a:xfrm>
            <a:off x="1450800" y="1525320"/>
            <a:ext cx="6101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2400" spc="-1" strike="noStrike">
                <a:solidFill>
                  <a:schemeClr val="dk1"/>
                </a:solidFill>
                <a:latin typeface="Trade Gothic Next Light"/>
              </a:rPr>
              <a:t>ʾA</a:t>
            </a:r>
            <a:r>
              <a:rPr b="0" lang="en-GB" sz="2400" spc="-1" strike="noStrike">
                <a:solidFill>
                  <a:schemeClr val="dk1"/>
                </a:solidFill>
                <a:latin typeface="Trade Gothic Next Light"/>
              </a:rPr>
              <a:t>mbāssal </a:t>
            </a:r>
            <a:r>
              <a:rPr b="1" lang="en-US" sz="2400" spc="-1" strike="noStrike">
                <a:solidFill>
                  <a:schemeClr val="dk1"/>
                </a:solidFill>
                <a:latin typeface="Trade Gothic Next Light"/>
              </a:rPr>
              <a:t> (</a:t>
            </a:r>
            <a:r>
              <a:rPr b="1" lang="hi-IN" sz="2400" spc="-1" strike="noStrike">
                <a:solidFill>
                  <a:schemeClr val="dk1"/>
                </a:solidFill>
                <a:latin typeface="Trade Gothic Next Light"/>
              </a:rPr>
              <a:t>አምባሳል</a:t>
            </a:r>
            <a:r>
              <a:rPr b="1" lang="en-US" sz="2400" spc="-1" strike="noStrike">
                <a:solidFill>
                  <a:schemeClr val="dk1"/>
                </a:solidFill>
                <a:latin typeface="Trade Gothic Next Light"/>
              </a:rPr>
              <a:t>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Google Shape;403;p22"/>
          <p:cNvSpPr/>
          <p:nvPr/>
        </p:nvSpPr>
        <p:spPr>
          <a:xfrm>
            <a:off x="1450800" y="2502000"/>
            <a:ext cx="10134360" cy="39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1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Ambassel 1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Trade Gothic Next Light"/>
              </a:rPr>
              <a:t>C͡   Db͡   ͜   ͡   F ͜   G͡  Ab͡   ͜   ͡  C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Ambassel 2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Trade Gothic Next Light"/>
              </a:rPr>
              <a:t>C͜  D͜   ͡   F͜  G͜  A͜  ͡  C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" name="" descr="Ethiopian Music- Bahiru Kegne ባህሩ ቀኜ “ አምባሰል “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18160" y="2255760"/>
            <a:ext cx="3719160" cy="278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7" restart="whenNotActive" nodeType="interactiveSeq" fill="hold">
                <p:stCondLst>
                  <p:cond delay="0" evt="onClick">
                    <p:tgtEl>
                      <p:spTgt spid="112"/>
                    </p:tgtEl>
                  </p:cond>
                </p:stCondLst>
                <p:childTnLst>
                  <p:par>
                    <p:cTn id="48" fill="hold">
                      <p:stCondLst>
                        <p:cond delay="0" evt="onClick">
                          <p:tgtEl>
                            <p:spTgt spid="112"/>
                          </p:tgtEl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3720525038"/>
              </p:ext>
            </p:extLst>
          </p:nvPr>
        </p:nvGraphicFramePr>
        <p:xfrm>
          <a:off x="1497960" y="1832760"/>
          <a:ext cx="8745120" cy="333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3" name="TextBox 5"/>
          <p:cNvSpPr/>
          <p:nvPr/>
        </p:nvSpPr>
        <p:spPr>
          <a:xfrm>
            <a:off x="1497960" y="1463400"/>
            <a:ext cx="9492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Ethiopian Music employs a unique modal system called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qəñət 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(</a:t>
            </a:r>
            <a:r>
              <a:rPr b="0" lang="am-ET" sz="1800" spc="-1" strike="noStrike">
                <a:solidFill>
                  <a:schemeClr val="dk1"/>
                </a:solidFill>
                <a:latin typeface="Trade Gothic Next Light"/>
              </a:rPr>
              <a:t>ቅኝት</a:t>
            </a:r>
            <a:r>
              <a:rPr b="0" lang="en-US" sz="1800" spc="-1" strike="noStrike">
                <a:solidFill>
                  <a:schemeClr val="dk1"/>
                </a:solidFill>
                <a:latin typeface="Trade Gothic Next Light"/>
              </a:rPr>
              <a:t>),</a:t>
            </a:r>
            <a:r>
              <a:rPr b="0" lang="en-DE" sz="1800" spc="-1" strike="noStrike">
                <a:solidFill>
                  <a:schemeClr val="dk1"/>
                </a:solidFill>
                <a:latin typeface="Trade Gothic Next Light"/>
              </a:rPr>
              <a:t> which is penatatonic.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/>
          </p:nvPr>
        </p:nvSpPr>
        <p:spPr>
          <a:xfrm>
            <a:off x="1914120" y="3547440"/>
            <a:ext cx="3290040" cy="730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Trade Gothic Next Light"/>
              </a:rPr>
              <a:t>͡   </a:t>
            </a:r>
            <a:r>
              <a:rPr b="0" lang="en-US" sz="1800" spc="-1" strike="noStrike">
                <a:solidFill>
                  <a:srgbClr val="000000"/>
                </a:solidFill>
                <a:latin typeface="Trade Gothic Next Light"/>
              </a:rPr>
              <a:t>Db͡   ͜   ͡   F͡  Gb͡   ͜   A͜  ͡   C</a:t>
            </a: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DE" sz="1800" spc="-1" strike="noStrike">
              <a:solidFill>
                <a:schemeClr val="dk1"/>
              </a:solidFill>
              <a:latin typeface="Trade Gothic Next Light"/>
            </a:endParaRPr>
          </a:p>
        </p:txBody>
      </p:sp>
      <p:sp>
        <p:nvSpPr>
          <p:cNvPr id="115" name="TextBox 6"/>
          <p:cNvSpPr/>
          <p:nvPr/>
        </p:nvSpPr>
        <p:spPr>
          <a:xfrm>
            <a:off x="1914120" y="2967480"/>
            <a:ext cx="6101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400" spc="-1" strike="noStrike">
                <a:solidFill>
                  <a:schemeClr val="dk1"/>
                </a:solidFill>
                <a:latin typeface="Trade Gothic Next Light"/>
              </a:rPr>
              <a:t>Ančihoye</a:t>
            </a:r>
            <a:r>
              <a:rPr b="1" lang="en-US" sz="2400" spc="-1" strike="noStrike">
                <a:solidFill>
                  <a:schemeClr val="dk1"/>
                </a:solidFill>
                <a:latin typeface="Trade Gothic Next Light"/>
              </a:rPr>
              <a:t> (</a:t>
            </a:r>
            <a:r>
              <a:rPr b="1" lang="hi-IN" sz="2400" spc="-1" strike="noStrike">
                <a:solidFill>
                  <a:schemeClr val="dk1"/>
                </a:solidFill>
                <a:latin typeface="Trade Gothic Next Light"/>
              </a:rPr>
              <a:t>አንቺሆዬ</a:t>
            </a:r>
            <a:r>
              <a:rPr b="1" lang="en-US" sz="2400" spc="-1" strike="noStrike">
                <a:solidFill>
                  <a:schemeClr val="dk1"/>
                </a:solidFill>
                <a:latin typeface="Trade Gothic Next Light"/>
              </a:rPr>
              <a:t>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" descr="Tigest Afework-------*anchi hoye*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19680" y="1994760"/>
            <a:ext cx="4591800" cy="259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" dur="indefinite" restart="never" nodeType="tmRoot">
          <p:childTnLst>
            <p:seq>
              <p:cTn id="53" dur="indefinite" nodeType="mainSeq"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8" restart="whenNotActive" nodeType="interactiveSeq" fill="hold">
                <p:stCondLst>
                  <p:cond delay="0" evt="onClick">
                    <p:tgtEl>
                      <p:spTgt spid="116"/>
                    </p:tgtEl>
                  </p:cond>
                </p:stCondLst>
                <p:childTnLst>
                  <p:par>
                    <p:cTn id="59" fill="hold">
                      <p:stCondLst>
                        <p:cond delay="0" evt="onClick">
                          <p:tgtEl>
                            <p:spTgt spid="116"/>
                          </p:tgtEl>
                        </p:cond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LimelightVTI">
  <a:themeElements>
    <a:clrScheme name="Limelight">
      <a:dk1>
        <a:srgbClr val="000000"/>
      </a:dk1>
      <a:lt1>
        <a:srgbClr val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 pitchFamily="0" charset="1"/>
        <a:ea typeface=""/>
        <a:cs typeface=""/>
      </a:majorFont>
      <a:minorFont>
        <a:latin typeface="Trade Gothic Next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LibreOffice/24.2.7.2$Linux_X86_64 LibreOffice_project/420$Build-2</Application>
  <AppVersion>15.0000</AppVersion>
  <Words>1578</Words>
  <Paragraphs>178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2024-10-17T09:28:57Z</dcterms:created>
  <dc:creator>Ilaria Zorzan</dc:creator>
  <dc:description/>
  <dc:language>de-DE</dc:language>
  <cp:lastModifiedBy>Schäfer, Carolin</cp:lastModifiedBy>
  <dcterms:modified xsi:type="dcterms:W3CDTF">2025-03-21T19:04:33Z</dcterms:modified>
  <cp:revision>87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24</vt:i4>
  </property>
  <property fmtid="{D5CDD505-2E9C-101B-9397-08002B2CF9AE}" pid="3" name="Notes">
    <vt:i4>14</vt:i4>
  </property>
  <property fmtid="{D5CDD505-2E9C-101B-9397-08002B2CF9AE}" pid="4" name="PresentationFormat">
    <vt:lpwstr>Breitbild</vt:lpwstr>
  </property>
  <property fmtid="{D5CDD505-2E9C-101B-9397-08002B2CF9AE}" pid="5" name="Slides">
    <vt:i4>50</vt:i4>
  </property>
</Properties>
</file>